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51" autoAdjust="0"/>
    <p:restoredTop sz="94660"/>
  </p:normalViewPr>
  <p:slideViewPr>
    <p:cSldViewPr snapToGrid="0" snapToObjects="1">
      <p:cViewPr varScale="1">
        <p:scale>
          <a:sx n="106" d="100"/>
          <a:sy n="106" d="100"/>
        </p:scale>
        <p:origin x="-112" y="-3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7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56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17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58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25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833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5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28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47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90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4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5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619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1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053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362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426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51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606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296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1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85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1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86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1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4860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Macintosh PowerPoint</Application>
  <PresentationFormat>On-screen Show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Catherine Clarke</cp:lastModifiedBy>
  <cp:revision>36</cp:revision>
  <dcterms:created xsi:type="dcterms:W3CDTF">2019-07-05T11:02:13Z</dcterms:created>
  <dcterms:modified xsi:type="dcterms:W3CDTF">2020-05-16T10:51:08Z</dcterms:modified>
</cp:coreProperties>
</file>