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2" r:id="rId4"/>
  </p:sldMasterIdLst>
  <p:notesMasterIdLst>
    <p:notesMasterId r:id="rId28"/>
  </p:notesMasterIdLst>
  <p:handoutMasterIdLst>
    <p:handoutMasterId r:id="rId29"/>
  </p:handoutMasterIdLst>
  <p:sldIdLst>
    <p:sldId id="279" r:id="rId5"/>
    <p:sldId id="294" r:id="rId6"/>
    <p:sldId id="290" r:id="rId7"/>
    <p:sldId id="281" r:id="rId8"/>
    <p:sldId id="286" r:id="rId9"/>
    <p:sldId id="269" r:id="rId10"/>
    <p:sldId id="278" r:id="rId11"/>
    <p:sldId id="272" r:id="rId12"/>
    <p:sldId id="271" r:id="rId13"/>
    <p:sldId id="280" r:id="rId14"/>
    <p:sldId id="283" r:id="rId15"/>
    <p:sldId id="288" r:id="rId16"/>
    <p:sldId id="295" r:id="rId17"/>
    <p:sldId id="298" r:id="rId18"/>
    <p:sldId id="291" r:id="rId19"/>
    <p:sldId id="257" r:id="rId20"/>
    <p:sldId id="292" r:id="rId21"/>
    <p:sldId id="267" r:id="rId22"/>
    <p:sldId id="268" r:id="rId23"/>
    <p:sldId id="293" r:id="rId24"/>
    <p:sldId id="260" r:id="rId25"/>
    <p:sldId id="296" r:id="rId26"/>
    <p:sldId id="289" r:id="rId27"/>
  </p:sldIdLst>
  <p:sldSz cx="9144000" cy="6858000" type="screen4x3"/>
  <p:notesSz cx="6797675" cy="9926638"/>
  <p:defaultTextStyle>
    <a:defPPr>
      <a:defRPr lang="en-US"/>
    </a:defPPr>
    <a:lvl1pPr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Arial" panose="020B0604020202020204" pitchFamily="34" charset="0"/>
      </a:defRPr>
    </a:lvl1pPr>
    <a:lvl2pPr marL="4572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Arial" panose="020B0604020202020204" pitchFamily="34" charset="0"/>
      </a:defRPr>
    </a:lvl2pPr>
    <a:lvl3pPr marL="9144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Arial" panose="020B0604020202020204" pitchFamily="34" charset="0"/>
      </a:defRPr>
    </a:lvl3pPr>
    <a:lvl4pPr marL="13716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Arial" panose="020B0604020202020204" pitchFamily="34" charset="0"/>
      </a:defRPr>
    </a:lvl4pPr>
    <a:lvl5pPr marL="18288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14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14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14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14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000000"/>
    <a:srgbClr val="808080"/>
    <a:srgbClr val="FF0000"/>
    <a:srgbClr val="FFFF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17" autoAdjust="0"/>
    <p:restoredTop sz="94660"/>
  </p:normalViewPr>
  <p:slideViewPr>
    <p:cSldViewPr>
      <p:cViewPr varScale="1">
        <p:scale>
          <a:sx n="81" d="100"/>
          <a:sy n="81" d="100"/>
        </p:scale>
        <p:origin x="1349"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notesViewPr>
    <p:cSldViewPr>
      <p:cViewPr>
        <p:scale>
          <a:sx n="100" d="100"/>
          <a:sy n="100" d="100"/>
        </p:scale>
        <p:origin x="-108" y="180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ly Roberts" userId="8b3b8a55-2441-49cf-ab5c-e1ef84ad2d27" providerId="ADAL" clId="{399DB259-A900-4A71-B1F0-CB4943FAFF37}"/>
    <pc:docChg chg="custSel modSld">
      <pc:chgData name="Sally Roberts" userId="8b3b8a55-2441-49cf-ab5c-e1ef84ad2d27" providerId="ADAL" clId="{399DB259-A900-4A71-B1F0-CB4943FAFF37}" dt="2023-09-30T12:56:09.832" v="789" actId="20577"/>
      <pc:docMkLst>
        <pc:docMk/>
      </pc:docMkLst>
      <pc:sldChg chg="modSp">
        <pc:chgData name="Sally Roberts" userId="8b3b8a55-2441-49cf-ab5c-e1ef84ad2d27" providerId="ADAL" clId="{399DB259-A900-4A71-B1F0-CB4943FAFF37}" dt="2023-09-30T12:48:34.235" v="401" actId="1076"/>
        <pc:sldMkLst>
          <pc:docMk/>
          <pc:sldMk cId="0" sldId="257"/>
        </pc:sldMkLst>
        <pc:spChg chg="mod">
          <ac:chgData name="Sally Roberts" userId="8b3b8a55-2441-49cf-ab5c-e1ef84ad2d27" providerId="ADAL" clId="{399DB259-A900-4A71-B1F0-CB4943FAFF37}" dt="2023-09-30T12:48:34.235" v="401" actId="1076"/>
          <ac:spMkLst>
            <pc:docMk/>
            <pc:sldMk cId="0" sldId="257"/>
            <ac:spMk id="5122" creationId="{6A508E5B-2F1E-40BD-95AD-1078612EB743}"/>
          </ac:spMkLst>
        </pc:spChg>
        <pc:spChg chg="mod">
          <ac:chgData name="Sally Roberts" userId="8b3b8a55-2441-49cf-ab5c-e1ef84ad2d27" providerId="ADAL" clId="{399DB259-A900-4A71-B1F0-CB4943FAFF37}" dt="2023-09-30T12:48:18.212" v="400" actId="20577"/>
          <ac:spMkLst>
            <pc:docMk/>
            <pc:sldMk cId="0" sldId="257"/>
            <ac:spMk id="5123" creationId="{D633A3C1-426F-4FDA-B02A-E744B4D4A3AF}"/>
          </ac:spMkLst>
        </pc:spChg>
      </pc:sldChg>
      <pc:sldChg chg="modSp">
        <pc:chgData name="Sally Roberts" userId="8b3b8a55-2441-49cf-ab5c-e1ef84ad2d27" providerId="ADAL" clId="{399DB259-A900-4A71-B1F0-CB4943FAFF37}" dt="2023-09-30T12:51:05.143" v="558" actId="14100"/>
        <pc:sldMkLst>
          <pc:docMk/>
          <pc:sldMk cId="0" sldId="267"/>
        </pc:sldMkLst>
        <pc:spChg chg="mod">
          <ac:chgData name="Sally Roberts" userId="8b3b8a55-2441-49cf-ab5c-e1ef84ad2d27" providerId="ADAL" clId="{399DB259-A900-4A71-B1F0-CB4943FAFF37}" dt="2023-09-30T12:50:16.340" v="553" actId="14100"/>
          <ac:spMkLst>
            <pc:docMk/>
            <pc:sldMk cId="0" sldId="267"/>
            <ac:spMk id="15362" creationId="{0B249086-06DE-4584-A3EA-B28D932A3E3D}"/>
          </ac:spMkLst>
        </pc:spChg>
        <pc:spChg chg="mod">
          <ac:chgData name="Sally Roberts" userId="8b3b8a55-2441-49cf-ab5c-e1ef84ad2d27" providerId="ADAL" clId="{399DB259-A900-4A71-B1F0-CB4943FAFF37}" dt="2023-09-30T12:51:05.143" v="558" actId="14100"/>
          <ac:spMkLst>
            <pc:docMk/>
            <pc:sldMk cId="0" sldId="267"/>
            <ac:spMk id="15363" creationId="{F85952EE-FB33-49DD-8408-F6DF2AA43A9B}"/>
          </ac:spMkLst>
        </pc:spChg>
      </pc:sldChg>
      <pc:sldChg chg="modSp">
        <pc:chgData name="Sally Roberts" userId="8b3b8a55-2441-49cf-ab5c-e1ef84ad2d27" providerId="ADAL" clId="{399DB259-A900-4A71-B1F0-CB4943FAFF37}" dt="2023-09-30T12:51:22.792" v="560" actId="14100"/>
        <pc:sldMkLst>
          <pc:docMk/>
          <pc:sldMk cId="0" sldId="268"/>
        </pc:sldMkLst>
        <pc:spChg chg="mod">
          <ac:chgData name="Sally Roberts" userId="8b3b8a55-2441-49cf-ab5c-e1ef84ad2d27" providerId="ADAL" clId="{399DB259-A900-4A71-B1F0-CB4943FAFF37}" dt="2023-09-30T12:51:22.792" v="560" actId="14100"/>
          <ac:spMkLst>
            <pc:docMk/>
            <pc:sldMk cId="0" sldId="268"/>
            <ac:spMk id="16387" creationId="{E8BCD43B-8579-4A54-A9DC-A4181C9CEB72}"/>
          </ac:spMkLst>
        </pc:spChg>
      </pc:sldChg>
      <pc:sldChg chg="modSp">
        <pc:chgData name="Sally Roberts" userId="8b3b8a55-2441-49cf-ab5c-e1ef84ad2d27" providerId="ADAL" clId="{399DB259-A900-4A71-B1F0-CB4943FAFF37}" dt="2023-09-30T12:43:45.534" v="14" actId="20577"/>
        <pc:sldMkLst>
          <pc:docMk/>
          <pc:sldMk cId="0" sldId="269"/>
        </pc:sldMkLst>
        <pc:spChg chg="mod">
          <ac:chgData name="Sally Roberts" userId="8b3b8a55-2441-49cf-ab5c-e1ef84ad2d27" providerId="ADAL" clId="{399DB259-A900-4A71-B1F0-CB4943FAFF37}" dt="2023-09-30T12:43:45.534" v="14" actId="20577"/>
          <ac:spMkLst>
            <pc:docMk/>
            <pc:sldMk cId="0" sldId="269"/>
            <ac:spMk id="17412" creationId="{8731F14E-FFD7-4B5F-B66C-6A473A5E41F4}"/>
          </ac:spMkLst>
        </pc:spChg>
      </pc:sldChg>
      <pc:sldChg chg="modSp">
        <pc:chgData name="Sally Roberts" userId="8b3b8a55-2441-49cf-ab5c-e1ef84ad2d27" providerId="ADAL" clId="{399DB259-A900-4A71-B1F0-CB4943FAFF37}" dt="2023-09-30T12:56:09.832" v="789" actId="20577"/>
        <pc:sldMkLst>
          <pc:docMk/>
          <pc:sldMk cId="0" sldId="289"/>
        </pc:sldMkLst>
        <pc:spChg chg="mod">
          <ac:chgData name="Sally Roberts" userId="8b3b8a55-2441-49cf-ab5c-e1ef84ad2d27" providerId="ADAL" clId="{399DB259-A900-4A71-B1F0-CB4943FAFF37}" dt="2023-09-30T12:56:09.832" v="789" actId="20577"/>
          <ac:spMkLst>
            <pc:docMk/>
            <pc:sldMk cId="0" sldId="289"/>
            <ac:spMk id="56323" creationId="{59FFF6BF-DC1A-48EC-A47D-DC5CD15969E4}"/>
          </ac:spMkLst>
        </pc:spChg>
      </pc:sldChg>
      <pc:sldChg chg="modSp">
        <pc:chgData name="Sally Roberts" userId="8b3b8a55-2441-49cf-ab5c-e1ef84ad2d27" providerId="ADAL" clId="{399DB259-A900-4A71-B1F0-CB4943FAFF37}" dt="2023-09-30T12:42:17.581" v="1" actId="20577"/>
        <pc:sldMkLst>
          <pc:docMk/>
          <pc:sldMk cId="0" sldId="290"/>
        </pc:sldMkLst>
        <pc:spChg chg="mod">
          <ac:chgData name="Sally Roberts" userId="8b3b8a55-2441-49cf-ab5c-e1ef84ad2d27" providerId="ADAL" clId="{399DB259-A900-4A71-B1F0-CB4943FAFF37}" dt="2023-09-30T12:42:17.581" v="1" actId="20577"/>
          <ac:spMkLst>
            <pc:docMk/>
            <pc:sldMk cId="0" sldId="290"/>
            <ac:spMk id="32770" creationId="{E324BD47-B7E6-4AA0-92E3-3675D5781CAE}"/>
          </ac:spMkLst>
        </pc:spChg>
      </pc:sldChg>
      <pc:sldChg chg="modSp">
        <pc:chgData name="Sally Roberts" userId="8b3b8a55-2441-49cf-ab5c-e1ef84ad2d27" providerId="ADAL" clId="{399DB259-A900-4A71-B1F0-CB4943FAFF37}" dt="2023-09-30T12:49:55.405" v="551" actId="1076"/>
        <pc:sldMkLst>
          <pc:docMk/>
          <pc:sldMk cId="0" sldId="295"/>
        </pc:sldMkLst>
        <pc:spChg chg="mod">
          <ac:chgData name="Sally Roberts" userId="8b3b8a55-2441-49cf-ab5c-e1ef84ad2d27" providerId="ADAL" clId="{399DB259-A900-4A71-B1F0-CB4943FAFF37}" dt="2023-09-30T12:49:52.202" v="550" actId="1076"/>
          <ac:spMkLst>
            <pc:docMk/>
            <pc:sldMk cId="0" sldId="295"/>
            <ac:spMk id="67586" creationId="{BCB9CA44-FE7A-4052-9FF5-448EC3CDDE20}"/>
          </ac:spMkLst>
        </pc:spChg>
        <pc:spChg chg="mod">
          <ac:chgData name="Sally Roberts" userId="8b3b8a55-2441-49cf-ab5c-e1ef84ad2d27" providerId="ADAL" clId="{399DB259-A900-4A71-B1F0-CB4943FAFF37}" dt="2023-09-30T12:49:55.405" v="551" actId="1076"/>
          <ac:spMkLst>
            <pc:docMk/>
            <pc:sldMk cId="0" sldId="295"/>
            <ac:spMk id="67587" creationId="{E4A9235C-8A77-4F45-881B-5A477DAB9101}"/>
          </ac:spMkLst>
        </pc:spChg>
      </pc:sldChg>
      <pc:sldChg chg="modSp">
        <pc:chgData name="Sally Roberts" userId="8b3b8a55-2441-49cf-ab5c-e1ef84ad2d27" providerId="ADAL" clId="{399DB259-A900-4A71-B1F0-CB4943FAFF37}" dt="2023-09-30T12:52:50.946" v="609" actId="20577"/>
        <pc:sldMkLst>
          <pc:docMk/>
          <pc:sldMk cId="0" sldId="296"/>
        </pc:sldMkLst>
        <pc:spChg chg="mod">
          <ac:chgData name="Sally Roberts" userId="8b3b8a55-2441-49cf-ab5c-e1ef84ad2d27" providerId="ADAL" clId="{399DB259-A900-4A71-B1F0-CB4943FAFF37}" dt="2023-09-30T12:52:15.928" v="562" actId="1076"/>
          <ac:spMkLst>
            <pc:docMk/>
            <pc:sldMk cId="0" sldId="296"/>
            <ac:spMk id="68610" creationId="{AE435D2A-1F1F-4750-9D16-3018B0CEB4D9}"/>
          </ac:spMkLst>
        </pc:spChg>
        <pc:spChg chg="mod">
          <ac:chgData name="Sally Roberts" userId="8b3b8a55-2441-49cf-ab5c-e1ef84ad2d27" providerId="ADAL" clId="{399DB259-A900-4A71-B1F0-CB4943FAFF37}" dt="2023-09-30T12:52:50.946" v="609" actId="20577"/>
          <ac:spMkLst>
            <pc:docMk/>
            <pc:sldMk cId="0" sldId="296"/>
            <ac:spMk id="68611" creationId="{C3AD3C18-40F7-4769-A67B-7AD6FBB6A2AB}"/>
          </ac:spMkLst>
        </pc:spChg>
      </pc:sldChg>
    </pc:docChg>
  </pc:docChgLst>
  <pc:docChgLst>
    <pc:chgData name="Sally Roberts" userId="8b3b8a55-2441-49cf-ab5c-e1ef84ad2d27" providerId="ADAL" clId="{BEF5A794-17C3-4D0A-A853-E8A26F0D6E29}"/>
    <pc:docChg chg="modSld">
      <pc:chgData name="Sally Roberts" userId="8b3b8a55-2441-49cf-ab5c-e1ef84ad2d27" providerId="ADAL" clId="{BEF5A794-17C3-4D0A-A853-E8A26F0D6E29}" dt="2023-09-30T13:05:42.840" v="698" actId="14100"/>
      <pc:docMkLst>
        <pc:docMk/>
      </pc:docMkLst>
      <pc:sldChg chg="addSp modSp modNotesTx">
        <pc:chgData name="Sally Roberts" userId="8b3b8a55-2441-49cf-ab5c-e1ef84ad2d27" providerId="ADAL" clId="{BEF5A794-17C3-4D0A-A853-E8A26F0D6E29}" dt="2023-09-30T13:05:42.840" v="698" actId="14100"/>
        <pc:sldMkLst>
          <pc:docMk/>
          <pc:sldMk cId="0" sldId="290"/>
        </pc:sldMkLst>
        <pc:spChg chg="add mod">
          <ac:chgData name="Sally Roberts" userId="8b3b8a55-2441-49cf-ab5c-e1ef84ad2d27" providerId="ADAL" clId="{BEF5A794-17C3-4D0A-A853-E8A26F0D6E29}" dt="2023-09-30T13:05:42.840" v="698" actId="14100"/>
          <ac:spMkLst>
            <pc:docMk/>
            <pc:sldMk cId="0" sldId="290"/>
            <ac:spMk id="2" creationId="{6615A6C9-AA4B-480B-987C-AAA411D87540}"/>
          </ac:spMkLst>
        </pc:spChg>
        <pc:spChg chg="mod">
          <ac:chgData name="Sally Roberts" userId="8b3b8a55-2441-49cf-ab5c-e1ef84ad2d27" providerId="ADAL" clId="{BEF5A794-17C3-4D0A-A853-E8A26F0D6E29}" dt="2023-09-30T13:05:38.996" v="697" actId="1076"/>
          <ac:spMkLst>
            <pc:docMk/>
            <pc:sldMk cId="0" sldId="290"/>
            <ac:spMk id="32770" creationId="{E324BD47-B7E6-4AA0-92E3-3675D5781CAE}"/>
          </ac:spMkLst>
        </pc:spChg>
        <pc:picChg chg="mod">
          <ac:chgData name="Sally Roberts" userId="8b3b8a55-2441-49cf-ab5c-e1ef84ad2d27" providerId="ADAL" clId="{BEF5A794-17C3-4D0A-A853-E8A26F0D6E29}" dt="2023-09-30T12:59:36.544" v="70" actId="1076"/>
          <ac:picMkLst>
            <pc:docMk/>
            <pc:sldMk cId="0" sldId="290"/>
            <ac:picMk id="9219" creationId="{C49EDA94-30CD-68D5-E778-3BE739E32AC5}"/>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8E2976D2-A2B6-41E9-B901-0A43260ACA1C}"/>
              </a:ext>
            </a:extLst>
          </p:cNvPr>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en-US"/>
          </a:p>
        </p:txBody>
      </p:sp>
      <p:sp>
        <p:nvSpPr>
          <p:cNvPr id="51203" name="Rectangle 3">
            <a:extLst>
              <a:ext uri="{FF2B5EF4-FFF2-40B4-BE49-F238E27FC236}">
                <a16:creationId xmlns:a16="http://schemas.microsoft.com/office/drawing/2014/main" id="{034E93E8-3859-47E6-B771-13959285DABD}"/>
              </a:ext>
            </a:extLst>
          </p:cNvPr>
          <p:cNvSpPr>
            <a:spLocks noGrp="1" noChangeArrowheads="1"/>
          </p:cNvSpPr>
          <p:nvPr>
            <p:ph type="dt" sz="quarter" idx="1"/>
          </p:nvPr>
        </p:nvSpPr>
        <p:spPr bwMode="auto">
          <a:xfrm>
            <a:off x="3852016"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en-US"/>
          </a:p>
        </p:txBody>
      </p:sp>
      <p:sp>
        <p:nvSpPr>
          <p:cNvPr id="51204" name="Rectangle 4">
            <a:extLst>
              <a:ext uri="{FF2B5EF4-FFF2-40B4-BE49-F238E27FC236}">
                <a16:creationId xmlns:a16="http://schemas.microsoft.com/office/drawing/2014/main" id="{0583DC8D-03CF-40EB-8F21-C5754483328C}"/>
              </a:ext>
            </a:extLst>
          </p:cNvPr>
          <p:cNvSpPr>
            <a:spLocks noGrp="1" noChangeArrowheads="1"/>
          </p:cNvSpPr>
          <p:nvPr>
            <p:ph type="ftr" sz="quarter" idx="2"/>
          </p:nvPr>
        </p:nvSpPr>
        <p:spPr bwMode="auto">
          <a:xfrm>
            <a:off x="0" y="9430306"/>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en-US"/>
          </a:p>
        </p:txBody>
      </p:sp>
      <p:sp>
        <p:nvSpPr>
          <p:cNvPr id="51205" name="Rectangle 5">
            <a:extLst>
              <a:ext uri="{FF2B5EF4-FFF2-40B4-BE49-F238E27FC236}">
                <a16:creationId xmlns:a16="http://schemas.microsoft.com/office/drawing/2014/main" id="{8321956D-2876-4DB3-B61F-F26432D450A0}"/>
              </a:ext>
            </a:extLst>
          </p:cNvPr>
          <p:cNvSpPr>
            <a:spLocks noGrp="1" noChangeArrowheads="1"/>
          </p:cNvSpPr>
          <p:nvPr>
            <p:ph type="sldNum" sz="quarter" idx="3"/>
          </p:nvPr>
        </p:nvSpPr>
        <p:spPr bwMode="auto">
          <a:xfrm>
            <a:off x="3852016" y="9430306"/>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986CCBDF-61D3-4F3F-BAF2-FD9CBA1BED2C}"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01BD4524-BF10-48F2-AA29-B61924F269D3}"/>
              </a:ext>
            </a:extLst>
          </p:cNvPr>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en-US"/>
          </a:p>
        </p:txBody>
      </p:sp>
      <p:sp>
        <p:nvSpPr>
          <p:cNvPr id="19459" name="Rectangle 3">
            <a:extLst>
              <a:ext uri="{FF2B5EF4-FFF2-40B4-BE49-F238E27FC236}">
                <a16:creationId xmlns:a16="http://schemas.microsoft.com/office/drawing/2014/main" id="{362698D3-EB30-41B6-B9F9-4C329525F30D}"/>
              </a:ext>
            </a:extLst>
          </p:cNvPr>
          <p:cNvSpPr>
            <a:spLocks noGrp="1" noChangeArrowheads="1"/>
          </p:cNvSpPr>
          <p:nvPr>
            <p:ph type="dt" idx="1"/>
          </p:nvPr>
        </p:nvSpPr>
        <p:spPr bwMode="auto">
          <a:xfrm>
            <a:off x="3852016"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en-US"/>
          </a:p>
        </p:txBody>
      </p:sp>
      <p:sp>
        <p:nvSpPr>
          <p:cNvPr id="3076" name="Rectangle 4">
            <a:extLst>
              <a:ext uri="{FF2B5EF4-FFF2-40B4-BE49-F238E27FC236}">
                <a16:creationId xmlns:a16="http://schemas.microsoft.com/office/drawing/2014/main" id="{0B36767F-E17A-5B74-90DE-43ECFBAA3381}"/>
              </a:ext>
            </a:extLst>
          </p:cNvPr>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Rectangle 5">
            <a:extLst>
              <a:ext uri="{FF2B5EF4-FFF2-40B4-BE49-F238E27FC236}">
                <a16:creationId xmlns:a16="http://schemas.microsoft.com/office/drawing/2014/main" id="{BE571A04-EB4A-4438-9B85-8BC35091EAF8}"/>
              </a:ext>
            </a:extLst>
          </p:cNvPr>
          <p:cNvSpPr>
            <a:spLocks noGrp="1" noChangeArrowheads="1"/>
          </p:cNvSpPr>
          <p:nvPr>
            <p:ph type="body" sz="quarter" idx="3"/>
          </p:nvPr>
        </p:nvSpPr>
        <p:spPr bwMode="auto">
          <a:xfrm>
            <a:off x="906357" y="4715153"/>
            <a:ext cx="4984962"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19462" name="Rectangle 6">
            <a:extLst>
              <a:ext uri="{FF2B5EF4-FFF2-40B4-BE49-F238E27FC236}">
                <a16:creationId xmlns:a16="http://schemas.microsoft.com/office/drawing/2014/main" id="{1E29C01B-59A9-47A8-9968-8904F0147517}"/>
              </a:ext>
            </a:extLst>
          </p:cNvPr>
          <p:cNvSpPr>
            <a:spLocks noGrp="1" noChangeArrowheads="1"/>
          </p:cNvSpPr>
          <p:nvPr>
            <p:ph type="ftr" sz="quarter" idx="4"/>
          </p:nvPr>
        </p:nvSpPr>
        <p:spPr bwMode="auto">
          <a:xfrm>
            <a:off x="0" y="9430306"/>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en-US"/>
          </a:p>
        </p:txBody>
      </p:sp>
      <p:sp>
        <p:nvSpPr>
          <p:cNvPr id="19463" name="Rectangle 7">
            <a:extLst>
              <a:ext uri="{FF2B5EF4-FFF2-40B4-BE49-F238E27FC236}">
                <a16:creationId xmlns:a16="http://schemas.microsoft.com/office/drawing/2014/main" id="{22FA58D7-E490-4E5C-B499-5F984EB1D85A}"/>
              </a:ext>
            </a:extLst>
          </p:cNvPr>
          <p:cNvSpPr>
            <a:spLocks noGrp="1" noChangeArrowheads="1"/>
          </p:cNvSpPr>
          <p:nvPr>
            <p:ph type="sldNum" sz="quarter" idx="5"/>
          </p:nvPr>
        </p:nvSpPr>
        <p:spPr bwMode="auto">
          <a:xfrm>
            <a:off x="3852016" y="9430306"/>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960CFFFC-4A89-4BBC-B224-286234586DD4}"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F9C5EAB8-7C8C-6A16-927E-5EF787A7847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fld id="{8B38BF8A-9DD3-4BE4-ADCA-F51729323FE1}" type="slidenum">
              <a:rPr lang="en-US" altLang="en-US" sz="1200"/>
              <a:pPr/>
              <a:t>1</a:t>
            </a:fld>
            <a:endParaRPr lang="en-US" altLang="en-US" sz="1200"/>
          </a:p>
        </p:txBody>
      </p:sp>
      <p:sp>
        <p:nvSpPr>
          <p:cNvPr id="6147" name="Rectangle 2">
            <a:extLst>
              <a:ext uri="{FF2B5EF4-FFF2-40B4-BE49-F238E27FC236}">
                <a16:creationId xmlns:a16="http://schemas.microsoft.com/office/drawing/2014/main" id="{166190F0-F60A-982B-B444-B64FAE977EB0}"/>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F5B435BA-50F5-3DF0-E730-4B78D44CD49B}"/>
              </a:ext>
            </a:extLst>
          </p:cNvPr>
          <p:cNvSpPr>
            <a:spLocks noGrp="1" noChangeArrowheads="1"/>
          </p:cNvSpPr>
          <p:nvPr>
            <p:ph type="body" idx="1"/>
          </p:nvPr>
        </p:nvSpPr>
        <p:spPr>
          <a:xfrm>
            <a:off x="1208475" y="5211485"/>
            <a:ext cx="4682843" cy="397065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400">
                <a:cs typeface="Arial" panose="020B0604020202020204" pitchFamily="34" charset="0"/>
              </a:rPr>
              <a:t>Give short outline of Centre and its development and refurbishment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F4879418-9B6E-2098-FD65-C0BF781DC606}"/>
              </a:ext>
            </a:extLst>
          </p:cNvPr>
          <p:cNvSpPr txBox="1">
            <a:spLocks noGrp="1" noChangeArrowheads="1"/>
          </p:cNvSpPr>
          <p:nvPr/>
        </p:nvSpPr>
        <p:spPr bwMode="auto">
          <a:xfrm>
            <a:off x="3852016" y="9430306"/>
            <a:ext cx="2945659" cy="49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pPr algn="r"/>
            <a:fld id="{672A8839-463E-4EF2-BBF7-DB718A9C9D9B}" type="slidenum">
              <a:rPr lang="en-US" altLang="en-US" sz="1200"/>
              <a:pPr algn="r"/>
              <a:t>2</a:t>
            </a:fld>
            <a:endParaRPr lang="en-US" altLang="en-US" sz="1200"/>
          </a:p>
        </p:txBody>
      </p:sp>
      <p:sp>
        <p:nvSpPr>
          <p:cNvPr id="8195" name="Rectangle 2">
            <a:extLst>
              <a:ext uri="{FF2B5EF4-FFF2-40B4-BE49-F238E27FC236}">
                <a16:creationId xmlns:a16="http://schemas.microsoft.com/office/drawing/2014/main" id="{F746DCAD-847D-A15D-8E02-577603B34C3C}"/>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583962D9-D675-7EA1-9027-0E78A33474A6}"/>
              </a:ext>
            </a:extLst>
          </p:cNvPr>
          <p:cNvSpPr>
            <a:spLocks noGrp="1" noChangeArrowheads="1"/>
          </p:cNvSpPr>
          <p:nvPr>
            <p:ph type="body" idx="1"/>
          </p:nvPr>
        </p:nvSpPr>
        <p:spPr>
          <a:xfrm>
            <a:off x="1208475" y="5211485"/>
            <a:ext cx="4682843" cy="397065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400">
                <a:cs typeface="Arial" panose="020B0604020202020204" pitchFamily="34" charset="0"/>
              </a:rPr>
              <a:t>Give short outline of Centre and its development and refurbishment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CECF9609-A0ED-D00A-4338-39BB204AD840}"/>
              </a:ext>
            </a:extLst>
          </p:cNvPr>
          <p:cNvSpPr txBox="1">
            <a:spLocks noGrp="1" noChangeArrowheads="1"/>
          </p:cNvSpPr>
          <p:nvPr/>
        </p:nvSpPr>
        <p:spPr bwMode="auto">
          <a:xfrm>
            <a:off x="3852016" y="9430306"/>
            <a:ext cx="2945659" cy="49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pPr algn="r"/>
            <a:fld id="{D3B363F2-1ECC-4634-99CD-2A6C23E1AF7D}" type="slidenum">
              <a:rPr lang="en-US" altLang="en-US" sz="1200"/>
              <a:pPr algn="r"/>
              <a:t>3</a:t>
            </a:fld>
            <a:endParaRPr lang="en-US" altLang="en-US" sz="1200"/>
          </a:p>
        </p:txBody>
      </p:sp>
      <p:sp>
        <p:nvSpPr>
          <p:cNvPr id="10243" name="Rectangle 2">
            <a:extLst>
              <a:ext uri="{FF2B5EF4-FFF2-40B4-BE49-F238E27FC236}">
                <a16:creationId xmlns:a16="http://schemas.microsoft.com/office/drawing/2014/main" id="{83CFBA79-848F-ECF0-DA01-2355A7398FDC}"/>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45DB990E-76AE-4A43-8603-4BA67944266F}"/>
              </a:ext>
            </a:extLst>
          </p:cNvPr>
          <p:cNvSpPr>
            <a:spLocks noGrp="1" noChangeArrowheads="1"/>
          </p:cNvSpPr>
          <p:nvPr>
            <p:ph type="body" idx="1"/>
          </p:nvPr>
        </p:nvSpPr>
        <p:spPr>
          <a:xfrm>
            <a:off x="1208475" y="5211485"/>
            <a:ext cx="4682843" cy="397065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1400" dirty="0">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16BD939E-E844-5F64-097E-EEE2E09FB3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fld id="{C286EA77-A973-4E52-A5CB-FC5E1EF493F5}" type="slidenum">
              <a:rPr lang="en-US" altLang="en-US" sz="1200"/>
              <a:pPr/>
              <a:t>8</a:t>
            </a:fld>
            <a:endParaRPr lang="en-US" altLang="en-US" sz="1200"/>
          </a:p>
        </p:txBody>
      </p:sp>
      <p:sp>
        <p:nvSpPr>
          <p:cNvPr id="16387" name="Rectangle 2">
            <a:extLst>
              <a:ext uri="{FF2B5EF4-FFF2-40B4-BE49-F238E27FC236}">
                <a16:creationId xmlns:a16="http://schemas.microsoft.com/office/drawing/2014/main" id="{E0A3680F-A7E8-CFDD-F665-0136072850B4}"/>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D299FC84-1A78-F0B7-5645-32D26803275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cs typeface="Arial" panose="020B0604020202020204" pitchFamily="34" charset="0"/>
              </a:rPr>
              <a:t>Run through likely activities - using slides as prompts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E414E386-158E-94C8-6D3B-E6E0C819E05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fld id="{C70338EC-12B5-48E3-99C3-D97908EB6F27}" type="slidenum">
              <a:rPr lang="en-US" altLang="en-US" sz="1200"/>
              <a:pPr/>
              <a:t>10</a:t>
            </a:fld>
            <a:endParaRPr lang="en-US" altLang="en-US" sz="1200"/>
          </a:p>
        </p:txBody>
      </p:sp>
      <p:sp>
        <p:nvSpPr>
          <p:cNvPr id="19459" name="Rectangle 2">
            <a:extLst>
              <a:ext uri="{FF2B5EF4-FFF2-40B4-BE49-F238E27FC236}">
                <a16:creationId xmlns:a16="http://schemas.microsoft.com/office/drawing/2014/main" id="{A2CC836E-C5D9-A110-477B-3FE3AB2D29EC}"/>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727B2013-D21F-4CCA-2AD0-775DE90DD48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cs typeface="Arial" panose="020B0604020202020204" pitchFamily="34" charset="0"/>
              </a:rPr>
              <a:t>Give details of Centres whereabouts, coach arrangements to and from the Centre, require packed lunch, in their own lunch box which they will use all week.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60003A79-A587-90AB-EE8D-19CF49F9421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fld id="{666C8C31-2787-4908-AD5F-9EC66DA84686}" type="slidenum">
              <a:rPr lang="en-US" altLang="en-US" sz="1200"/>
              <a:pPr/>
              <a:t>16</a:t>
            </a:fld>
            <a:endParaRPr lang="en-US" altLang="en-US" sz="1200"/>
          </a:p>
        </p:txBody>
      </p:sp>
      <p:sp>
        <p:nvSpPr>
          <p:cNvPr id="26627" name="Rectangle 2">
            <a:extLst>
              <a:ext uri="{FF2B5EF4-FFF2-40B4-BE49-F238E27FC236}">
                <a16:creationId xmlns:a16="http://schemas.microsoft.com/office/drawing/2014/main" id="{DE60BAEB-83CA-169C-86F1-4D4104E010D2}"/>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E720BB35-CD3B-06A2-241C-F6089328E99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cs typeface="Arial" panose="020B0604020202020204" pitchFamily="34" charset="0"/>
              </a:rPr>
              <a:t>Give details of Centres whereabouts, coach arrangements to and from the Centre, require packed lunch, in their own lunch box which they will use all week.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93C7A0C1-1694-AC47-125B-0AABA1D383E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fld id="{147722BF-AB66-4A24-A4A8-8D2DF5C07B0A}" type="slidenum">
              <a:rPr lang="en-US" altLang="en-US" sz="1200"/>
              <a:pPr/>
              <a:t>18</a:t>
            </a:fld>
            <a:endParaRPr lang="en-US" altLang="en-US" sz="1200"/>
          </a:p>
        </p:txBody>
      </p:sp>
      <p:sp>
        <p:nvSpPr>
          <p:cNvPr id="29699" name="Rectangle 2">
            <a:extLst>
              <a:ext uri="{FF2B5EF4-FFF2-40B4-BE49-F238E27FC236}">
                <a16:creationId xmlns:a16="http://schemas.microsoft.com/office/drawing/2014/main" id="{F921F2C8-CA3D-B79C-A74D-A5A990283F2D}"/>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DAFD28B5-9897-4B39-A8B3-A855A234AD6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C6AC0D81-426A-0522-B5D3-DE3CCE590D0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400">
                <a:solidFill>
                  <a:schemeClr val="tx1"/>
                </a:solidFill>
                <a:latin typeface="Times New Roman" panose="02020603050405020304" pitchFamily="18" charset="0"/>
                <a:cs typeface="Arial" panose="020B0604020202020204" pitchFamily="34" charset="0"/>
              </a:defRPr>
            </a:lvl1pPr>
            <a:lvl2pPr marL="742950" indent="-285750">
              <a:defRPr sz="1400">
                <a:solidFill>
                  <a:schemeClr val="tx1"/>
                </a:solidFill>
                <a:latin typeface="Times New Roman" panose="02020603050405020304" pitchFamily="18" charset="0"/>
                <a:cs typeface="Arial" panose="020B0604020202020204" pitchFamily="34" charset="0"/>
              </a:defRPr>
            </a:lvl2pPr>
            <a:lvl3pPr marL="1143000" indent="-228600">
              <a:defRPr sz="1400">
                <a:solidFill>
                  <a:schemeClr val="tx1"/>
                </a:solidFill>
                <a:latin typeface="Times New Roman" panose="02020603050405020304" pitchFamily="18" charset="0"/>
                <a:cs typeface="Arial" panose="020B0604020202020204" pitchFamily="34" charset="0"/>
              </a:defRPr>
            </a:lvl3pPr>
            <a:lvl4pPr marL="1600200" indent="-228600">
              <a:defRPr sz="1400">
                <a:solidFill>
                  <a:schemeClr val="tx1"/>
                </a:solidFill>
                <a:latin typeface="Times New Roman" panose="02020603050405020304" pitchFamily="18" charset="0"/>
                <a:cs typeface="Arial" panose="020B0604020202020204" pitchFamily="34" charset="0"/>
              </a:defRPr>
            </a:lvl4pPr>
            <a:lvl5pPr marL="2057400" indent="-228600">
              <a:defRPr sz="1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cs typeface="Arial" panose="020B0604020202020204" pitchFamily="34" charset="0"/>
              </a:defRPr>
            </a:lvl9pPr>
          </a:lstStyle>
          <a:p>
            <a:fld id="{F5DA0327-AD50-49F7-A417-BA2B0722BAF3}" type="slidenum">
              <a:rPr lang="en-US" altLang="en-US" sz="1200"/>
              <a:pPr/>
              <a:t>21</a:t>
            </a:fld>
            <a:endParaRPr lang="en-US" altLang="en-US" sz="1200"/>
          </a:p>
        </p:txBody>
      </p:sp>
      <p:sp>
        <p:nvSpPr>
          <p:cNvPr id="33795" name="Rectangle 2">
            <a:extLst>
              <a:ext uri="{FF2B5EF4-FFF2-40B4-BE49-F238E27FC236}">
                <a16:creationId xmlns:a16="http://schemas.microsoft.com/office/drawing/2014/main" id="{F657A188-E9BC-050F-13F3-C58562AC0EE1}"/>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F1BB9EDC-65AB-9F7C-B669-0FFDE379849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cs typeface="Arial" panose="020B0604020202020204" pitchFamily="34" charset="0"/>
              </a:rPr>
              <a:t>Explain about sleeping arrangements, bed times, space available, need to bring towels but all bedding provided - kit list will cover all the other things they should bring</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68C49FBC-4A3F-73AF-06D6-71481A573859}"/>
              </a:ext>
            </a:extLst>
          </p:cNvPr>
          <p:cNvGrpSpPr>
            <a:grpSpLocks/>
          </p:cNvGrpSpPr>
          <p:nvPr/>
        </p:nvGrpSpPr>
        <p:grpSpPr bwMode="auto">
          <a:xfrm>
            <a:off x="3175" y="4267200"/>
            <a:ext cx="9140825" cy="2590800"/>
            <a:chOff x="2" y="2688"/>
            <a:chExt cx="5758" cy="1632"/>
          </a:xfrm>
        </p:grpSpPr>
        <p:sp>
          <p:nvSpPr>
            <p:cNvPr id="3" name="Freeform 3">
              <a:extLst>
                <a:ext uri="{FF2B5EF4-FFF2-40B4-BE49-F238E27FC236}">
                  <a16:creationId xmlns:a16="http://schemas.microsoft.com/office/drawing/2014/main" id="{3C8C7BE8-ECCA-7822-B10B-3970F3EF7AEB}"/>
                </a:ext>
              </a:extLst>
            </p:cNvPr>
            <p:cNvSpPr>
              <a:spLocks/>
            </p:cNvSpPr>
            <p:nvPr/>
          </p:nvSpPr>
          <p:spPr bwMode="hidden">
            <a:xfrm>
              <a:off x="2" y="2688"/>
              <a:ext cx="5758" cy="1632"/>
            </a:xfrm>
            <a:custGeom>
              <a:avLst/>
              <a:gdLst>
                <a:gd name="T0" fmla="*/ 5830 w 5740"/>
                <a:gd name="T1" fmla="*/ 33 h 4316"/>
                <a:gd name="T2" fmla="*/ 0 w 5740"/>
                <a:gd name="T3" fmla="*/ 33 h 4316"/>
                <a:gd name="T4" fmla="*/ 0 w 5740"/>
                <a:gd name="T5" fmla="*/ 0 h 4316"/>
                <a:gd name="T6" fmla="*/ 5830 w 5740"/>
                <a:gd name="T7" fmla="*/ 0 h 4316"/>
                <a:gd name="T8" fmla="*/ 5830 w 5740"/>
                <a:gd name="T9" fmla="*/ 33 h 4316"/>
                <a:gd name="T10" fmla="*/ 5830 w 5740"/>
                <a:gd name="T11" fmla="*/ 33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4" name="Group 4">
              <a:extLst>
                <a:ext uri="{FF2B5EF4-FFF2-40B4-BE49-F238E27FC236}">
                  <a16:creationId xmlns:a16="http://schemas.microsoft.com/office/drawing/2014/main" id="{87F2DE5C-72E7-8A15-F364-D2B08C76F2A6}"/>
                </a:ext>
              </a:extLst>
            </p:cNvPr>
            <p:cNvGrpSpPr>
              <a:grpSpLocks/>
            </p:cNvGrpSpPr>
            <p:nvPr userDrawn="1"/>
          </p:nvGrpSpPr>
          <p:grpSpPr bwMode="auto">
            <a:xfrm>
              <a:off x="3528" y="3715"/>
              <a:ext cx="792" cy="521"/>
              <a:chOff x="3527" y="3715"/>
              <a:chExt cx="792" cy="521"/>
            </a:xfrm>
          </p:grpSpPr>
          <p:sp>
            <p:nvSpPr>
              <p:cNvPr id="55" name="Oval 5">
                <a:extLst>
                  <a:ext uri="{FF2B5EF4-FFF2-40B4-BE49-F238E27FC236}">
                    <a16:creationId xmlns:a16="http://schemas.microsoft.com/office/drawing/2014/main" id="{3FA64EA3-8C1C-5FE6-C55D-C678843F8A2E}"/>
                  </a:ext>
                </a:extLst>
              </p:cNvPr>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6" name="Oval 6">
                <a:extLst>
                  <a:ext uri="{FF2B5EF4-FFF2-40B4-BE49-F238E27FC236}">
                    <a16:creationId xmlns:a16="http://schemas.microsoft.com/office/drawing/2014/main" id="{2D81FDDC-833F-D2F2-6E80-5BD1470BF5BE}"/>
                  </a:ext>
                </a:extLst>
              </p:cNvPr>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7" name="Oval 7">
                <a:extLst>
                  <a:ext uri="{FF2B5EF4-FFF2-40B4-BE49-F238E27FC236}">
                    <a16:creationId xmlns:a16="http://schemas.microsoft.com/office/drawing/2014/main" id="{D1437E7D-1650-A275-83B7-EB618387190F}"/>
                  </a:ext>
                </a:extLst>
              </p:cNvPr>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8" name="Oval 8">
                <a:extLst>
                  <a:ext uri="{FF2B5EF4-FFF2-40B4-BE49-F238E27FC236}">
                    <a16:creationId xmlns:a16="http://schemas.microsoft.com/office/drawing/2014/main" id="{4C35591D-D7D8-E024-F9D9-2332BFCE2105}"/>
                  </a:ext>
                </a:extLst>
              </p:cNvPr>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9" name="Oval 9">
                <a:extLst>
                  <a:ext uri="{FF2B5EF4-FFF2-40B4-BE49-F238E27FC236}">
                    <a16:creationId xmlns:a16="http://schemas.microsoft.com/office/drawing/2014/main" id="{3352AB94-E5A6-B049-305B-E2837747B734}"/>
                  </a:ext>
                </a:extLst>
              </p:cNvPr>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60" name="Freeform 10">
                <a:extLst>
                  <a:ext uri="{FF2B5EF4-FFF2-40B4-BE49-F238E27FC236}">
                    <a16:creationId xmlns:a16="http://schemas.microsoft.com/office/drawing/2014/main" id="{4E9343F8-1E91-E96A-E59B-8F6F5A3C7566}"/>
                  </a:ext>
                </a:extLst>
              </p:cNvPr>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61" name="Freeform 11">
                <a:extLst>
                  <a:ext uri="{FF2B5EF4-FFF2-40B4-BE49-F238E27FC236}">
                    <a16:creationId xmlns:a16="http://schemas.microsoft.com/office/drawing/2014/main" id="{FA682212-154D-FC8B-1555-9FD364EF6F9C}"/>
                  </a:ext>
                </a:extLst>
              </p:cNvPr>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62" name="Freeform 12">
                <a:extLst>
                  <a:ext uri="{FF2B5EF4-FFF2-40B4-BE49-F238E27FC236}">
                    <a16:creationId xmlns:a16="http://schemas.microsoft.com/office/drawing/2014/main" id="{12641BEB-3D0C-C605-58B8-B5A7B91D5E53}"/>
                  </a:ext>
                </a:extLst>
              </p:cNvPr>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63" name="Freeform 13">
                <a:extLst>
                  <a:ext uri="{FF2B5EF4-FFF2-40B4-BE49-F238E27FC236}">
                    <a16:creationId xmlns:a16="http://schemas.microsoft.com/office/drawing/2014/main" id="{0809DEF2-1D44-26A7-4BEE-10B7A02B314B}"/>
                  </a:ext>
                </a:extLst>
              </p:cNvPr>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2288" name="Freeform 14">
                <a:extLst>
                  <a:ext uri="{FF2B5EF4-FFF2-40B4-BE49-F238E27FC236}">
                    <a16:creationId xmlns:a16="http://schemas.microsoft.com/office/drawing/2014/main" id="{80F30D2F-7BB0-98B9-E5B6-174728142945}"/>
                  </a:ext>
                </a:extLst>
              </p:cNvPr>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2289" name="Oval 15">
                <a:extLst>
                  <a:ext uri="{FF2B5EF4-FFF2-40B4-BE49-F238E27FC236}">
                    <a16:creationId xmlns:a16="http://schemas.microsoft.com/office/drawing/2014/main" id="{C7803EDE-CF4C-2A28-841D-12CA6CFB4FAF}"/>
                  </a:ext>
                </a:extLst>
              </p:cNvPr>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grpSp>
        <p:grpSp>
          <p:nvGrpSpPr>
            <p:cNvPr id="5" name="Group 16">
              <a:extLst>
                <a:ext uri="{FF2B5EF4-FFF2-40B4-BE49-F238E27FC236}">
                  <a16:creationId xmlns:a16="http://schemas.microsoft.com/office/drawing/2014/main" id="{47051568-D293-2580-597E-8AF3D4B7995B}"/>
                </a:ext>
              </a:extLst>
            </p:cNvPr>
            <p:cNvGrpSpPr>
              <a:grpSpLocks/>
            </p:cNvGrpSpPr>
            <p:nvPr userDrawn="1"/>
          </p:nvGrpSpPr>
          <p:grpSpPr bwMode="auto">
            <a:xfrm>
              <a:off x="1776" y="3631"/>
              <a:ext cx="1626" cy="683"/>
              <a:chOff x="1776" y="3631"/>
              <a:chExt cx="1626" cy="683"/>
            </a:xfrm>
          </p:grpSpPr>
          <p:sp>
            <p:nvSpPr>
              <p:cNvPr id="37" name="Oval 17">
                <a:extLst>
                  <a:ext uri="{FF2B5EF4-FFF2-40B4-BE49-F238E27FC236}">
                    <a16:creationId xmlns:a16="http://schemas.microsoft.com/office/drawing/2014/main" id="{F0B0A444-957F-A05B-97C9-5DFB8EA294B4}"/>
                  </a:ext>
                </a:extLst>
              </p:cNvPr>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8" name="Oval 18">
                <a:extLst>
                  <a:ext uri="{FF2B5EF4-FFF2-40B4-BE49-F238E27FC236}">
                    <a16:creationId xmlns:a16="http://schemas.microsoft.com/office/drawing/2014/main" id="{C1060655-C023-0A07-71AF-780B343D9990}"/>
                  </a:ext>
                </a:extLst>
              </p:cNvPr>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9" name="Oval 19">
                <a:extLst>
                  <a:ext uri="{FF2B5EF4-FFF2-40B4-BE49-F238E27FC236}">
                    <a16:creationId xmlns:a16="http://schemas.microsoft.com/office/drawing/2014/main" id="{3DBB6063-9CF2-8CD0-91E4-E4B567126051}"/>
                  </a:ext>
                </a:extLst>
              </p:cNvPr>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40" name="Oval 20">
                <a:extLst>
                  <a:ext uri="{FF2B5EF4-FFF2-40B4-BE49-F238E27FC236}">
                    <a16:creationId xmlns:a16="http://schemas.microsoft.com/office/drawing/2014/main" id="{C688C516-9710-31BE-C7BC-006C8ADA5F63}"/>
                  </a:ext>
                </a:extLst>
              </p:cNvPr>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41" name="Oval 21">
                <a:extLst>
                  <a:ext uri="{FF2B5EF4-FFF2-40B4-BE49-F238E27FC236}">
                    <a16:creationId xmlns:a16="http://schemas.microsoft.com/office/drawing/2014/main" id="{2CD7D421-AC1A-577D-5788-C1156EBAE368}"/>
                  </a:ext>
                </a:extLst>
              </p:cNvPr>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42" name="Oval 22">
                <a:extLst>
                  <a:ext uri="{FF2B5EF4-FFF2-40B4-BE49-F238E27FC236}">
                    <a16:creationId xmlns:a16="http://schemas.microsoft.com/office/drawing/2014/main" id="{CFC9C1A3-1E67-0D85-9C57-ABB156D0424C}"/>
                  </a:ext>
                </a:extLst>
              </p:cNvPr>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43" name="Oval 23">
                <a:extLst>
                  <a:ext uri="{FF2B5EF4-FFF2-40B4-BE49-F238E27FC236}">
                    <a16:creationId xmlns:a16="http://schemas.microsoft.com/office/drawing/2014/main" id="{00591EDC-4B78-F3C0-5636-A31A5ABD6195}"/>
                  </a:ext>
                </a:extLst>
              </p:cNvPr>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44" name="Oval 24">
                <a:extLst>
                  <a:ext uri="{FF2B5EF4-FFF2-40B4-BE49-F238E27FC236}">
                    <a16:creationId xmlns:a16="http://schemas.microsoft.com/office/drawing/2014/main" id="{E12AA224-207B-719B-C893-61DCF6990912}"/>
                  </a:ext>
                </a:extLst>
              </p:cNvPr>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45" name="Freeform 25">
                <a:extLst>
                  <a:ext uri="{FF2B5EF4-FFF2-40B4-BE49-F238E27FC236}">
                    <a16:creationId xmlns:a16="http://schemas.microsoft.com/office/drawing/2014/main" id="{693C9D13-CFB1-6286-EF98-F5484AD69F3B}"/>
                  </a:ext>
                </a:extLst>
              </p:cNvPr>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46" name="Freeform 26">
                <a:extLst>
                  <a:ext uri="{FF2B5EF4-FFF2-40B4-BE49-F238E27FC236}">
                    <a16:creationId xmlns:a16="http://schemas.microsoft.com/office/drawing/2014/main" id="{8DD63758-0C18-4B9C-9872-8DDA4B3E2B45}"/>
                  </a:ext>
                </a:extLst>
              </p:cNvPr>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47" name="Freeform 27">
                <a:extLst>
                  <a:ext uri="{FF2B5EF4-FFF2-40B4-BE49-F238E27FC236}">
                    <a16:creationId xmlns:a16="http://schemas.microsoft.com/office/drawing/2014/main" id="{0283F44C-A678-BE64-1322-2E75EE913DCE}"/>
                  </a:ext>
                </a:extLst>
              </p:cNvPr>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48" name="Freeform 28">
                <a:extLst>
                  <a:ext uri="{FF2B5EF4-FFF2-40B4-BE49-F238E27FC236}">
                    <a16:creationId xmlns:a16="http://schemas.microsoft.com/office/drawing/2014/main" id="{1000DBD6-ED91-B1E4-6F1C-2512274A7E32}"/>
                  </a:ext>
                </a:extLst>
              </p:cNvPr>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49" name="Freeform 29">
                <a:extLst>
                  <a:ext uri="{FF2B5EF4-FFF2-40B4-BE49-F238E27FC236}">
                    <a16:creationId xmlns:a16="http://schemas.microsoft.com/office/drawing/2014/main" id="{C00155C6-DBA5-317D-BCAF-575A561B291B}"/>
                  </a:ext>
                </a:extLst>
              </p:cNvPr>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50" name="Freeform 30">
                <a:extLst>
                  <a:ext uri="{FF2B5EF4-FFF2-40B4-BE49-F238E27FC236}">
                    <a16:creationId xmlns:a16="http://schemas.microsoft.com/office/drawing/2014/main" id="{3D515EFF-EF04-C512-4920-9CC2F7F1F520}"/>
                  </a:ext>
                </a:extLst>
              </p:cNvPr>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51" name="Freeform 31">
                <a:extLst>
                  <a:ext uri="{FF2B5EF4-FFF2-40B4-BE49-F238E27FC236}">
                    <a16:creationId xmlns:a16="http://schemas.microsoft.com/office/drawing/2014/main" id="{BD6F25C7-3B3F-FDAF-F1E0-673CD478E9D9}"/>
                  </a:ext>
                </a:extLst>
              </p:cNvPr>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2" name="Freeform 32">
                <a:extLst>
                  <a:ext uri="{FF2B5EF4-FFF2-40B4-BE49-F238E27FC236}">
                    <a16:creationId xmlns:a16="http://schemas.microsoft.com/office/drawing/2014/main" id="{66CD3285-5231-A33E-FA8D-8D4B8EB055A2}"/>
                  </a:ext>
                </a:extLst>
              </p:cNvPr>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3" name="Freeform 33">
                <a:extLst>
                  <a:ext uri="{FF2B5EF4-FFF2-40B4-BE49-F238E27FC236}">
                    <a16:creationId xmlns:a16="http://schemas.microsoft.com/office/drawing/2014/main" id="{1389F863-A10A-1D48-B893-11BAC0EB58F8}"/>
                  </a:ext>
                </a:extLst>
              </p:cNvPr>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4" name="Freeform 34">
                <a:extLst>
                  <a:ext uri="{FF2B5EF4-FFF2-40B4-BE49-F238E27FC236}">
                    <a16:creationId xmlns:a16="http://schemas.microsoft.com/office/drawing/2014/main" id="{41ECEC2D-22F7-9BEC-D11A-AFAED05150CC}"/>
                  </a:ext>
                </a:extLst>
              </p:cNvPr>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nvGrpSpPr>
            <p:cNvPr id="6" name="Group 35">
              <a:extLst>
                <a:ext uri="{FF2B5EF4-FFF2-40B4-BE49-F238E27FC236}">
                  <a16:creationId xmlns:a16="http://schemas.microsoft.com/office/drawing/2014/main" id="{B7D35B18-FC56-35B2-D3CF-15BC6518915A}"/>
                </a:ext>
              </a:extLst>
            </p:cNvPr>
            <p:cNvGrpSpPr>
              <a:grpSpLocks/>
            </p:cNvGrpSpPr>
            <p:nvPr userDrawn="1"/>
          </p:nvGrpSpPr>
          <p:grpSpPr bwMode="auto">
            <a:xfrm>
              <a:off x="4128" y="3360"/>
              <a:ext cx="1351" cy="821"/>
              <a:chOff x="4128" y="3360"/>
              <a:chExt cx="1351" cy="821"/>
            </a:xfrm>
          </p:grpSpPr>
          <p:sp>
            <p:nvSpPr>
              <p:cNvPr id="20" name="Freeform 36">
                <a:extLst>
                  <a:ext uri="{FF2B5EF4-FFF2-40B4-BE49-F238E27FC236}">
                    <a16:creationId xmlns:a16="http://schemas.microsoft.com/office/drawing/2014/main" id="{41922A3A-3528-874D-4FB8-7419593C4A45}"/>
                  </a:ext>
                </a:extLst>
              </p:cNvPr>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1" name="Freeform 37">
                <a:extLst>
                  <a:ext uri="{FF2B5EF4-FFF2-40B4-BE49-F238E27FC236}">
                    <a16:creationId xmlns:a16="http://schemas.microsoft.com/office/drawing/2014/main" id="{27791B83-50D1-802D-4BA5-B8033D0AF3BD}"/>
                  </a:ext>
                </a:extLst>
              </p:cNvPr>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2" name="Freeform 38">
                <a:extLst>
                  <a:ext uri="{FF2B5EF4-FFF2-40B4-BE49-F238E27FC236}">
                    <a16:creationId xmlns:a16="http://schemas.microsoft.com/office/drawing/2014/main" id="{D1072546-D0D9-34CA-3C9E-9204F1AAF0F0}"/>
                  </a:ext>
                </a:extLst>
              </p:cNvPr>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3" name="Freeform 39">
                <a:extLst>
                  <a:ext uri="{FF2B5EF4-FFF2-40B4-BE49-F238E27FC236}">
                    <a16:creationId xmlns:a16="http://schemas.microsoft.com/office/drawing/2014/main" id="{2CB9C200-D9BE-B6E8-3FCE-C940D42B4E89}"/>
                  </a:ext>
                </a:extLst>
              </p:cNvPr>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4" name="Freeform 40">
                <a:extLst>
                  <a:ext uri="{FF2B5EF4-FFF2-40B4-BE49-F238E27FC236}">
                    <a16:creationId xmlns:a16="http://schemas.microsoft.com/office/drawing/2014/main" id="{20008F95-B5AF-26A2-6E13-469C6AFC2681}"/>
                  </a:ext>
                </a:extLst>
              </p:cNvPr>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5" name="Freeform 41">
                <a:extLst>
                  <a:ext uri="{FF2B5EF4-FFF2-40B4-BE49-F238E27FC236}">
                    <a16:creationId xmlns:a16="http://schemas.microsoft.com/office/drawing/2014/main" id="{670394BA-855C-F441-D855-0279A3517D84}"/>
                  </a:ext>
                </a:extLst>
              </p:cNvPr>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6" name="Freeform 42">
                <a:extLst>
                  <a:ext uri="{FF2B5EF4-FFF2-40B4-BE49-F238E27FC236}">
                    <a16:creationId xmlns:a16="http://schemas.microsoft.com/office/drawing/2014/main" id="{D1711357-9D0F-6426-FECF-785C3E9B2D95}"/>
                  </a:ext>
                </a:extLst>
              </p:cNvPr>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7" name="Freeform 43">
                <a:extLst>
                  <a:ext uri="{FF2B5EF4-FFF2-40B4-BE49-F238E27FC236}">
                    <a16:creationId xmlns:a16="http://schemas.microsoft.com/office/drawing/2014/main" id="{72B09F01-1193-4F6C-98DA-313160B4F69B}"/>
                  </a:ext>
                </a:extLst>
              </p:cNvPr>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8" name="Freeform 44">
                <a:extLst>
                  <a:ext uri="{FF2B5EF4-FFF2-40B4-BE49-F238E27FC236}">
                    <a16:creationId xmlns:a16="http://schemas.microsoft.com/office/drawing/2014/main" id="{CB2CEECF-7029-174C-628C-654A9653994F}"/>
                  </a:ext>
                </a:extLst>
              </p:cNvPr>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29" name="Freeform 45">
                <a:extLst>
                  <a:ext uri="{FF2B5EF4-FFF2-40B4-BE49-F238E27FC236}">
                    <a16:creationId xmlns:a16="http://schemas.microsoft.com/office/drawing/2014/main" id="{B22DBC26-85F0-CC9C-9C36-4EF3A15B5676}"/>
                  </a:ext>
                </a:extLst>
              </p:cNvPr>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30" name="Freeform 46">
                <a:extLst>
                  <a:ext uri="{FF2B5EF4-FFF2-40B4-BE49-F238E27FC236}">
                    <a16:creationId xmlns:a16="http://schemas.microsoft.com/office/drawing/2014/main" id="{40499964-2971-3FCF-206F-D2E5B35C0A35}"/>
                  </a:ext>
                </a:extLst>
              </p:cNvPr>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31" name="Oval 47">
                <a:extLst>
                  <a:ext uri="{FF2B5EF4-FFF2-40B4-BE49-F238E27FC236}">
                    <a16:creationId xmlns:a16="http://schemas.microsoft.com/office/drawing/2014/main" id="{E14C29F8-5B60-A199-5AF1-4F9F116AA25C}"/>
                  </a:ext>
                </a:extLst>
              </p:cNvPr>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2" name="Oval 48">
                <a:extLst>
                  <a:ext uri="{FF2B5EF4-FFF2-40B4-BE49-F238E27FC236}">
                    <a16:creationId xmlns:a16="http://schemas.microsoft.com/office/drawing/2014/main" id="{8C90A449-4714-12AE-E2F6-527101DFCFD3}"/>
                  </a:ext>
                </a:extLst>
              </p:cNvPr>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3" name="Oval 49">
                <a:extLst>
                  <a:ext uri="{FF2B5EF4-FFF2-40B4-BE49-F238E27FC236}">
                    <a16:creationId xmlns:a16="http://schemas.microsoft.com/office/drawing/2014/main" id="{9D11D270-4ED8-94B5-C864-5C29512BB5C9}"/>
                  </a:ext>
                </a:extLst>
              </p:cNvPr>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4" name="Oval 50">
                <a:extLst>
                  <a:ext uri="{FF2B5EF4-FFF2-40B4-BE49-F238E27FC236}">
                    <a16:creationId xmlns:a16="http://schemas.microsoft.com/office/drawing/2014/main" id="{71BA2872-9EFA-8535-C7F3-9FFE7561780B}"/>
                  </a:ext>
                </a:extLst>
              </p:cNvPr>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5" name="Oval 51">
                <a:extLst>
                  <a:ext uri="{FF2B5EF4-FFF2-40B4-BE49-F238E27FC236}">
                    <a16:creationId xmlns:a16="http://schemas.microsoft.com/office/drawing/2014/main" id="{C1F28890-1877-4A36-C6BE-EBE821EFB7AB}"/>
                  </a:ext>
                </a:extLst>
              </p:cNvPr>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36" name="Oval 52">
                <a:extLst>
                  <a:ext uri="{FF2B5EF4-FFF2-40B4-BE49-F238E27FC236}">
                    <a16:creationId xmlns:a16="http://schemas.microsoft.com/office/drawing/2014/main" id="{F8E00F60-EF0D-14D2-3F1D-32ECB594EA74}"/>
                  </a:ext>
                </a:extLst>
              </p:cNvPr>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grpSp>
        <p:grpSp>
          <p:nvGrpSpPr>
            <p:cNvPr id="7" name="Group 53">
              <a:extLst>
                <a:ext uri="{FF2B5EF4-FFF2-40B4-BE49-F238E27FC236}">
                  <a16:creationId xmlns:a16="http://schemas.microsoft.com/office/drawing/2014/main" id="{1336203C-BA6C-3197-E334-A3669F1093B3}"/>
                </a:ext>
              </a:extLst>
            </p:cNvPr>
            <p:cNvGrpSpPr>
              <a:grpSpLocks/>
            </p:cNvGrpSpPr>
            <p:nvPr userDrawn="1"/>
          </p:nvGrpSpPr>
          <p:grpSpPr bwMode="auto">
            <a:xfrm>
              <a:off x="5280" y="3024"/>
              <a:ext cx="425" cy="258"/>
              <a:chOff x="5280" y="3024"/>
              <a:chExt cx="425" cy="258"/>
            </a:xfrm>
          </p:grpSpPr>
          <p:sp>
            <p:nvSpPr>
              <p:cNvPr id="8" name="Freeform 54">
                <a:extLst>
                  <a:ext uri="{FF2B5EF4-FFF2-40B4-BE49-F238E27FC236}">
                    <a16:creationId xmlns:a16="http://schemas.microsoft.com/office/drawing/2014/main" id="{E4E5F5EC-EEB8-649A-F849-B528C0FE3C99}"/>
                  </a:ext>
                </a:extLst>
              </p:cNvPr>
              <p:cNvSpPr>
                <a:spLocks/>
              </p:cNvSpPr>
              <p:nvPr/>
            </p:nvSpPr>
            <p:spPr bwMode="hidden">
              <a:xfrm>
                <a:off x="5280" y="3186"/>
                <a:ext cx="383" cy="96"/>
              </a:xfrm>
              <a:custGeom>
                <a:avLst/>
                <a:gdLst>
                  <a:gd name="T0" fmla="*/ 214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14 w 382"/>
                  <a:gd name="T19" fmla="*/ 96 h 96"/>
                  <a:gd name="T20" fmla="*/ 268 w 382"/>
                  <a:gd name="T21" fmla="*/ 90 h 96"/>
                  <a:gd name="T22" fmla="*/ 316 w 382"/>
                  <a:gd name="T23" fmla="*/ 84 h 96"/>
                  <a:gd name="T24" fmla="*/ 357 w 382"/>
                  <a:gd name="T25" fmla="*/ 66 h 96"/>
                  <a:gd name="T26" fmla="*/ 387 w 382"/>
                  <a:gd name="T27" fmla="*/ 42 h 96"/>
                  <a:gd name="T28" fmla="*/ 381 w 382"/>
                  <a:gd name="T29" fmla="*/ 42 h 96"/>
                  <a:gd name="T30" fmla="*/ 351 w 382"/>
                  <a:gd name="T31" fmla="*/ 66 h 96"/>
                  <a:gd name="T32" fmla="*/ 310 w 382"/>
                  <a:gd name="T33" fmla="*/ 78 h 96"/>
                  <a:gd name="T34" fmla="*/ 268 w 382"/>
                  <a:gd name="T35" fmla="*/ 90 h 96"/>
                  <a:gd name="T36" fmla="*/ 214 w 382"/>
                  <a:gd name="T37" fmla="*/ 96 h 96"/>
                  <a:gd name="T38" fmla="*/ 214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9" name="Freeform 55">
                <a:extLst>
                  <a:ext uri="{FF2B5EF4-FFF2-40B4-BE49-F238E27FC236}">
                    <a16:creationId xmlns:a16="http://schemas.microsoft.com/office/drawing/2014/main" id="{E1B54901-0817-5C74-E8E2-00D4B6FF2B4F}"/>
                  </a:ext>
                </a:extLst>
              </p:cNvPr>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 name="Freeform 56">
                <a:extLst>
                  <a:ext uri="{FF2B5EF4-FFF2-40B4-BE49-F238E27FC236}">
                    <a16:creationId xmlns:a16="http://schemas.microsoft.com/office/drawing/2014/main" id="{2B2612A8-FC2E-A74A-941C-0A2066036053}"/>
                  </a:ext>
                </a:extLst>
              </p:cNvPr>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1" name="Freeform 57">
                <a:extLst>
                  <a:ext uri="{FF2B5EF4-FFF2-40B4-BE49-F238E27FC236}">
                    <a16:creationId xmlns:a16="http://schemas.microsoft.com/office/drawing/2014/main" id="{11A3A899-C4C8-91BD-55E7-A2B361AE24C8}"/>
                  </a:ext>
                </a:extLst>
              </p:cNvPr>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2" name="Freeform 58">
                <a:extLst>
                  <a:ext uri="{FF2B5EF4-FFF2-40B4-BE49-F238E27FC236}">
                    <a16:creationId xmlns:a16="http://schemas.microsoft.com/office/drawing/2014/main" id="{4608FC8B-BE4A-0C1F-710D-4C8CE7D6B079}"/>
                  </a:ext>
                </a:extLst>
              </p:cNvPr>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3" name="Freeform 59">
                <a:extLst>
                  <a:ext uri="{FF2B5EF4-FFF2-40B4-BE49-F238E27FC236}">
                    <a16:creationId xmlns:a16="http://schemas.microsoft.com/office/drawing/2014/main" id="{ED460576-35E8-1F17-BDCB-AF207D5DD9C8}"/>
                  </a:ext>
                </a:extLst>
              </p:cNvPr>
              <p:cNvSpPr>
                <a:spLocks/>
              </p:cNvSpPr>
              <p:nvPr/>
            </p:nvSpPr>
            <p:spPr bwMode="hidden">
              <a:xfrm>
                <a:off x="5489" y="3042"/>
                <a:ext cx="186" cy="210"/>
              </a:xfrm>
              <a:custGeom>
                <a:avLst/>
                <a:gdLst>
                  <a:gd name="T0" fmla="*/ 0 w 185"/>
                  <a:gd name="T1" fmla="*/ 6 h 210"/>
                  <a:gd name="T2" fmla="*/ 66 w 185"/>
                  <a:gd name="T3" fmla="*/ 12 h 210"/>
                  <a:gd name="T4" fmla="*/ 124 w 185"/>
                  <a:gd name="T5" fmla="*/ 36 h 210"/>
                  <a:gd name="T6" fmla="*/ 160 w 185"/>
                  <a:gd name="T7" fmla="*/ 72 h 210"/>
                  <a:gd name="T8" fmla="*/ 166 w 185"/>
                  <a:gd name="T9" fmla="*/ 90 h 210"/>
                  <a:gd name="T10" fmla="*/ 172 w 185"/>
                  <a:gd name="T11" fmla="*/ 114 h 210"/>
                  <a:gd name="T12" fmla="*/ 166 w 185"/>
                  <a:gd name="T13" fmla="*/ 138 h 210"/>
                  <a:gd name="T14" fmla="*/ 154 w 185"/>
                  <a:gd name="T15" fmla="*/ 162 h 210"/>
                  <a:gd name="T16" fmla="*/ 124 w 185"/>
                  <a:gd name="T17" fmla="*/ 180 h 210"/>
                  <a:gd name="T18" fmla="*/ 90 w 185"/>
                  <a:gd name="T19" fmla="*/ 198 h 210"/>
                  <a:gd name="T20" fmla="*/ 101 w 185"/>
                  <a:gd name="T21" fmla="*/ 210 h 210"/>
                  <a:gd name="T22" fmla="*/ 136 w 185"/>
                  <a:gd name="T23" fmla="*/ 192 h 210"/>
                  <a:gd name="T24" fmla="*/ 166 w 185"/>
                  <a:gd name="T25" fmla="*/ 168 h 210"/>
                  <a:gd name="T26" fmla="*/ 184 w 185"/>
                  <a:gd name="T27" fmla="*/ 144 h 210"/>
                  <a:gd name="T28" fmla="*/ 190 w 185"/>
                  <a:gd name="T29" fmla="*/ 114 h 210"/>
                  <a:gd name="T30" fmla="*/ 184 w 185"/>
                  <a:gd name="T31" fmla="*/ 90 h 210"/>
                  <a:gd name="T32" fmla="*/ 178 w 185"/>
                  <a:gd name="T33" fmla="*/ 66 h 210"/>
                  <a:gd name="T34" fmla="*/ 160 w 185"/>
                  <a:gd name="T35" fmla="*/ 48 h 210"/>
                  <a:gd name="T36" fmla="*/ 136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4" name="Freeform 60">
                <a:extLst>
                  <a:ext uri="{FF2B5EF4-FFF2-40B4-BE49-F238E27FC236}">
                    <a16:creationId xmlns:a16="http://schemas.microsoft.com/office/drawing/2014/main" id="{9602F7A0-A258-8351-FC27-442C144AA798}"/>
                  </a:ext>
                </a:extLst>
              </p:cNvPr>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5" name="Group 61">
                <a:extLst>
                  <a:ext uri="{FF2B5EF4-FFF2-40B4-BE49-F238E27FC236}">
                    <a16:creationId xmlns:a16="http://schemas.microsoft.com/office/drawing/2014/main" id="{221046C9-CD42-BD18-F788-B0E6EBB1B45F}"/>
                  </a:ext>
                </a:extLst>
              </p:cNvPr>
              <p:cNvGrpSpPr>
                <a:grpSpLocks/>
              </p:cNvGrpSpPr>
              <p:nvPr/>
            </p:nvGrpSpPr>
            <p:grpSpPr bwMode="auto">
              <a:xfrm>
                <a:off x="5381" y="3085"/>
                <a:ext cx="227" cy="132"/>
                <a:chOff x="5381" y="3085"/>
                <a:chExt cx="227" cy="132"/>
              </a:xfrm>
            </p:grpSpPr>
            <p:sp>
              <p:nvSpPr>
                <p:cNvPr id="16" name="Oval 62">
                  <a:extLst>
                    <a:ext uri="{FF2B5EF4-FFF2-40B4-BE49-F238E27FC236}">
                      <a16:creationId xmlns:a16="http://schemas.microsoft.com/office/drawing/2014/main" id="{FB6B3F6E-7430-1D0B-FC51-0817AC5A1659}"/>
                    </a:ext>
                  </a:extLst>
                </p:cNvPr>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sp>
              <p:nvSpPr>
                <p:cNvPr id="17" name="Oval 63">
                  <a:extLst>
                    <a:ext uri="{FF2B5EF4-FFF2-40B4-BE49-F238E27FC236}">
                      <a16:creationId xmlns:a16="http://schemas.microsoft.com/office/drawing/2014/main" id="{F80FF227-C96B-6D66-3C7F-DCA17D686FD1}"/>
                    </a:ext>
                  </a:extLst>
                </p:cNvPr>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sp>
              <p:nvSpPr>
                <p:cNvPr id="18" name="Oval 64">
                  <a:extLst>
                    <a:ext uri="{FF2B5EF4-FFF2-40B4-BE49-F238E27FC236}">
                      <a16:creationId xmlns:a16="http://schemas.microsoft.com/office/drawing/2014/main" id="{30E7C432-DBD7-0B3B-9A6A-7E0EF1D7CDEE}"/>
                    </a:ext>
                  </a:extLst>
                </p:cNvPr>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sp>
              <p:nvSpPr>
                <p:cNvPr id="19" name="Oval 65">
                  <a:extLst>
                    <a:ext uri="{FF2B5EF4-FFF2-40B4-BE49-F238E27FC236}">
                      <a16:creationId xmlns:a16="http://schemas.microsoft.com/office/drawing/2014/main" id="{3D1C305A-D39C-8E19-54CE-CD47147AC757}"/>
                    </a:ext>
                  </a:extLst>
                </p:cNvPr>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grpSp>
        </p:grpSp>
      </p:grpSp>
      <p:sp>
        <p:nvSpPr>
          <p:cNvPr id="52290" name="Rectangle 66"/>
          <p:cNvSpPr>
            <a:spLocks noGrp="1" noChangeArrowheads="1"/>
          </p:cNvSpPr>
          <p:nvPr>
            <p:ph type="ctrTitle" sz="quarter"/>
          </p:nvPr>
        </p:nvSpPr>
        <p:spPr>
          <a:xfrm>
            <a:off x="685800" y="1692275"/>
            <a:ext cx="7772400" cy="1736725"/>
          </a:xfrm>
        </p:spPr>
        <p:txBody>
          <a:bodyPr anchor="b"/>
          <a:lstStyle>
            <a:lvl1pPr>
              <a:defRPr sz="5400"/>
            </a:lvl1pPr>
          </a:lstStyle>
          <a:p>
            <a:pPr lvl="0"/>
            <a:r>
              <a:rPr lang="en-GB" altLang="en-US" noProof="0"/>
              <a:t>Click to edit Master title style</a:t>
            </a:r>
          </a:p>
        </p:txBody>
      </p:sp>
      <p:sp>
        <p:nvSpPr>
          <p:cNvPr id="52291"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GB" altLang="en-US" noProof="0"/>
              <a:t>Click to edit Master subtitle style</a:t>
            </a:r>
          </a:p>
        </p:txBody>
      </p:sp>
      <p:sp>
        <p:nvSpPr>
          <p:cNvPr id="52292" name="Rectangle 68">
            <a:extLst>
              <a:ext uri="{FF2B5EF4-FFF2-40B4-BE49-F238E27FC236}">
                <a16:creationId xmlns:a16="http://schemas.microsoft.com/office/drawing/2014/main" id="{52C7D3C4-A818-130F-B91D-17573DDEA882}"/>
              </a:ext>
            </a:extLst>
          </p:cNvPr>
          <p:cNvSpPr>
            <a:spLocks noGrp="1" noChangeArrowheads="1"/>
          </p:cNvSpPr>
          <p:nvPr>
            <p:ph type="dt" sz="quarter" idx="10"/>
          </p:nvPr>
        </p:nvSpPr>
        <p:spPr>
          <a:xfrm>
            <a:off x="457200" y="6248400"/>
            <a:ext cx="2133600" cy="457200"/>
          </a:xfrm>
        </p:spPr>
        <p:txBody>
          <a:bodyPr/>
          <a:lstStyle>
            <a:lvl1pPr>
              <a:defRPr/>
            </a:lvl1pPr>
          </a:lstStyle>
          <a:p>
            <a:pPr>
              <a:defRPr/>
            </a:pPr>
            <a:fld id="{64399EA6-0B0F-42FC-A955-24D9D43FF6A8}" type="datetimeFigureOut">
              <a:rPr lang="en-US" altLang="en-US"/>
              <a:pPr>
                <a:defRPr/>
              </a:pPr>
              <a:t>9/30/2023</a:t>
            </a:fld>
            <a:endParaRPr lang="en-GB" altLang="en-US"/>
          </a:p>
        </p:txBody>
      </p:sp>
      <p:sp>
        <p:nvSpPr>
          <p:cNvPr id="52293" name="Rectangle 69">
            <a:extLst>
              <a:ext uri="{FF2B5EF4-FFF2-40B4-BE49-F238E27FC236}">
                <a16:creationId xmlns:a16="http://schemas.microsoft.com/office/drawing/2014/main" id="{597C114C-0916-F9B3-48A3-839449EFCBE8}"/>
              </a:ext>
            </a:extLst>
          </p:cNvPr>
          <p:cNvSpPr>
            <a:spLocks noGrp="1" noChangeArrowheads="1"/>
          </p:cNvSpPr>
          <p:nvPr>
            <p:ph type="ftr" sz="quarter" idx="11"/>
          </p:nvPr>
        </p:nvSpPr>
        <p:spPr>
          <a:xfrm>
            <a:off x="3124200" y="6248400"/>
            <a:ext cx="2895600" cy="457200"/>
          </a:xfrm>
        </p:spPr>
        <p:txBody>
          <a:bodyPr/>
          <a:lstStyle>
            <a:lvl1pPr>
              <a:defRPr/>
            </a:lvl1pPr>
          </a:lstStyle>
          <a:p>
            <a:pPr>
              <a:defRPr/>
            </a:pPr>
            <a:endParaRPr lang="en-GB" altLang="en-US"/>
          </a:p>
        </p:txBody>
      </p:sp>
      <p:sp>
        <p:nvSpPr>
          <p:cNvPr id="52294" name="Rectangle 70">
            <a:extLst>
              <a:ext uri="{FF2B5EF4-FFF2-40B4-BE49-F238E27FC236}">
                <a16:creationId xmlns:a16="http://schemas.microsoft.com/office/drawing/2014/main" id="{30672440-59E9-3821-CA45-E9D2E3A64339}"/>
              </a:ext>
            </a:extLst>
          </p:cNvPr>
          <p:cNvSpPr>
            <a:spLocks noGrp="1" noChangeArrowheads="1"/>
          </p:cNvSpPr>
          <p:nvPr>
            <p:ph type="sldNum" sz="quarter" idx="12"/>
          </p:nvPr>
        </p:nvSpPr>
        <p:spPr>
          <a:xfrm>
            <a:off x="6553200" y="6248400"/>
            <a:ext cx="2133600" cy="457200"/>
          </a:xfrm>
        </p:spPr>
        <p:txBody>
          <a:bodyPr/>
          <a:lstStyle>
            <a:lvl1pPr>
              <a:defRPr/>
            </a:lvl1pPr>
          </a:lstStyle>
          <a:p>
            <a:fld id="{B1B248FD-355A-4439-9874-2A71C1C2D24D}" type="slidenum">
              <a:rPr lang="en-GB" altLang="en-US"/>
              <a:pPr/>
              <a:t>‹#›</a:t>
            </a:fld>
            <a:endParaRPr lang="en-GB" altLang="en-US"/>
          </a:p>
        </p:txBody>
      </p:sp>
    </p:spTree>
    <p:extLst>
      <p:ext uri="{BB962C8B-B14F-4D97-AF65-F5344CB8AC3E}">
        <p14:creationId xmlns:p14="http://schemas.microsoft.com/office/powerpoint/2010/main" val="3713388050"/>
      </p:ext>
    </p:extLst>
  </p:cSld>
  <p:clrMapOvr>
    <a:masterClrMapping/>
  </p:clrMapOvr>
  <p:transition>
    <p:dissolve/>
    <p:sndAc>
      <p:end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9">
            <a:extLst>
              <a:ext uri="{FF2B5EF4-FFF2-40B4-BE49-F238E27FC236}">
                <a16:creationId xmlns:a16="http://schemas.microsoft.com/office/drawing/2014/main" id="{57CBF750-147C-8DF4-E49C-B1B3EA101DED}"/>
              </a:ext>
            </a:extLst>
          </p:cNvPr>
          <p:cNvSpPr>
            <a:spLocks noGrp="1" noChangeArrowheads="1"/>
          </p:cNvSpPr>
          <p:nvPr>
            <p:ph type="dt" sz="half" idx="10"/>
          </p:nvPr>
        </p:nvSpPr>
        <p:spPr>
          <a:ln/>
        </p:spPr>
        <p:txBody>
          <a:bodyPr/>
          <a:lstStyle>
            <a:lvl1pPr>
              <a:defRPr/>
            </a:lvl1pPr>
          </a:lstStyle>
          <a:p>
            <a:pPr>
              <a:defRPr/>
            </a:pPr>
            <a:fld id="{3F82F2A8-188C-4A10-A79D-6D1B710E76EA}" type="datetimeFigureOut">
              <a:rPr lang="en-US" altLang="en-US"/>
              <a:pPr>
                <a:defRPr/>
              </a:pPr>
              <a:t>9/30/2023</a:t>
            </a:fld>
            <a:endParaRPr lang="en-GB" altLang="en-US"/>
          </a:p>
        </p:txBody>
      </p:sp>
      <p:sp>
        <p:nvSpPr>
          <p:cNvPr id="5" name="Rectangle 70">
            <a:extLst>
              <a:ext uri="{FF2B5EF4-FFF2-40B4-BE49-F238E27FC236}">
                <a16:creationId xmlns:a16="http://schemas.microsoft.com/office/drawing/2014/main" id="{025892CB-BADD-F6D4-85F8-D07CFABE2138}"/>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1">
            <a:extLst>
              <a:ext uri="{FF2B5EF4-FFF2-40B4-BE49-F238E27FC236}">
                <a16:creationId xmlns:a16="http://schemas.microsoft.com/office/drawing/2014/main" id="{88DF1F12-889D-206F-88ED-1814FB4BB3CF}"/>
              </a:ext>
            </a:extLst>
          </p:cNvPr>
          <p:cNvSpPr>
            <a:spLocks noGrp="1" noChangeArrowheads="1"/>
          </p:cNvSpPr>
          <p:nvPr>
            <p:ph type="sldNum" sz="quarter" idx="12"/>
          </p:nvPr>
        </p:nvSpPr>
        <p:spPr>
          <a:ln/>
        </p:spPr>
        <p:txBody>
          <a:bodyPr/>
          <a:lstStyle>
            <a:lvl1pPr>
              <a:defRPr/>
            </a:lvl1pPr>
          </a:lstStyle>
          <a:p>
            <a:fld id="{46261B92-7BA2-4EA0-8DD4-4060674C9F53}" type="slidenum">
              <a:rPr lang="en-GB" altLang="en-US"/>
              <a:pPr/>
              <a:t>‹#›</a:t>
            </a:fld>
            <a:endParaRPr lang="en-GB" altLang="en-US"/>
          </a:p>
        </p:txBody>
      </p:sp>
    </p:spTree>
    <p:extLst>
      <p:ext uri="{BB962C8B-B14F-4D97-AF65-F5344CB8AC3E}">
        <p14:creationId xmlns:p14="http://schemas.microsoft.com/office/powerpoint/2010/main" val="4265242565"/>
      </p:ext>
    </p:extLst>
  </p:cSld>
  <p:clrMapOvr>
    <a:masterClrMapping/>
  </p:clrMapOvr>
  <p:transition>
    <p:dissolve/>
    <p:sndAc>
      <p:end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9">
            <a:extLst>
              <a:ext uri="{FF2B5EF4-FFF2-40B4-BE49-F238E27FC236}">
                <a16:creationId xmlns:a16="http://schemas.microsoft.com/office/drawing/2014/main" id="{FB848A97-EBEF-1D25-C2AF-10BE16870830}"/>
              </a:ext>
            </a:extLst>
          </p:cNvPr>
          <p:cNvSpPr>
            <a:spLocks noGrp="1" noChangeArrowheads="1"/>
          </p:cNvSpPr>
          <p:nvPr>
            <p:ph type="dt" sz="half" idx="10"/>
          </p:nvPr>
        </p:nvSpPr>
        <p:spPr>
          <a:ln/>
        </p:spPr>
        <p:txBody>
          <a:bodyPr/>
          <a:lstStyle>
            <a:lvl1pPr>
              <a:defRPr/>
            </a:lvl1pPr>
          </a:lstStyle>
          <a:p>
            <a:pPr>
              <a:defRPr/>
            </a:pPr>
            <a:fld id="{73F989A0-D37F-4610-842A-E5F8A95BC315}" type="datetimeFigureOut">
              <a:rPr lang="en-US" altLang="en-US"/>
              <a:pPr>
                <a:defRPr/>
              </a:pPr>
              <a:t>9/30/2023</a:t>
            </a:fld>
            <a:endParaRPr lang="en-GB" altLang="en-US"/>
          </a:p>
        </p:txBody>
      </p:sp>
      <p:sp>
        <p:nvSpPr>
          <p:cNvPr id="5" name="Rectangle 70">
            <a:extLst>
              <a:ext uri="{FF2B5EF4-FFF2-40B4-BE49-F238E27FC236}">
                <a16:creationId xmlns:a16="http://schemas.microsoft.com/office/drawing/2014/main" id="{901A181F-0424-48F2-306A-C33443F2717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1">
            <a:extLst>
              <a:ext uri="{FF2B5EF4-FFF2-40B4-BE49-F238E27FC236}">
                <a16:creationId xmlns:a16="http://schemas.microsoft.com/office/drawing/2014/main" id="{F74C8C28-03CB-4D5E-7B04-B05752A063E2}"/>
              </a:ext>
            </a:extLst>
          </p:cNvPr>
          <p:cNvSpPr>
            <a:spLocks noGrp="1" noChangeArrowheads="1"/>
          </p:cNvSpPr>
          <p:nvPr>
            <p:ph type="sldNum" sz="quarter" idx="12"/>
          </p:nvPr>
        </p:nvSpPr>
        <p:spPr>
          <a:ln/>
        </p:spPr>
        <p:txBody>
          <a:bodyPr/>
          <a:lstStyle>
            <a:lvl1pPr>
              <a:defRPr/>
            </a:lvl1pPr>
          </a:lstStyle>
          <a:p>
            <a:fld id="{A5FD2E2F-F4DA-4286-8AEF-C0A55E54D3F9}" type="slidenum">
              <a:rPr lang="en-GB" altLang="en-US"/>
              <a:pPr/>
              <a:t>‹#›</a:t>
            </a:fld>
            <a:endParaRPr lang="en-GB" altLang="en-US"/>
          </a:p>
        </p:txBody>
      </p:sp>
    </p:spTree>
    <p:extLst>
      <p:ext uri="{BB962C8B-B14F-4D97-AF65-F5344CB8AC3E}">
        <p14:creationId xmlns:p14="http://schemas.microsoft.com/office/powerpoint/2010/main" val="2141061935"/>
      </p:ext>
    </p:extLst>
  </p:cSld>
  <p:clrMapOvr>
    <a:masterClrMapping/>
  </p:clrMapOvr>
  <p:transition>
    <p:dissolve/>
    <p:sndAc>
      <p:end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69">
            <a:extLst>
              <a:ext uri="{FF2B5EF4-FFF2-40B4-BE49-F238E27FC236}">
                <a16:creationId xmlns:a16="http://schemas.microsoft.com/office/drawing/2014/main" id="{C5E671C6-33F0-F91F-A9D2-F7900310800A}"/>
              </a:ext>
            </a:extLst>
          </p:cNvPr>
          <p:cNvSpPr>
            <a:spLocks noGrp="1" noChangeArrowheads="1"/>
          </p:cNvSpPr>
          <p:nvPr>
            <p:ph type="dt" sz="half" idx="10"/>
          </p:nvPr>
        </p:nvSpPr>
        <p:spPr>
          <a:ln/>
        </p:spPr>
        <p:txBody>
          <a:bodyPr/>
          <a:lstStyle>
            <a:lvl1pPr>
              <a:defRPr/>
            </a:lvl1pPr>
          </a:lstStyle>
          <a:p>
            <a:pPr>
              <a:defRPr/>
            </a:pPr>
            <a:fld id="{EB178F59-8FD0-4ACA-AA88-043DC672525A}" type="datetimeFigureOut">
              <a:rPr lang="en-US" altLang="en-US"/>
              <a:pPr>
                <a:defRPr/>
              </a:pPr>
              <a:t>9/30/2023</a:t>
            </a:fld>
            <a:endParaRPr lang="en-GB" altLang="en-US"/>
          </a:p>
        </p:txBody>
      </p:sp>
      <p:sp>
        <p:nvSpPr>
          <p:cNvPr id="6" name="Rectangle 70">
            <a:extLst>
              <a:ext uri="{FF2B5EF4-FFF2-40B4-BE49-F238E27FC236}">
                <a16:creationId xmlns:a16="http://schemas.microsoft.com/office/drawing/2014/main" id="{18F809BD-D795-6C13-9DDF-D10BAB5967E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1">
            <a:extLst>
              <a:ext uri="{FF2B5EF4-FFF2-40B4-BE49-F238E27FC236}">
                <a16:creationId xmlns:a16="http://schemas.microsoft.com/office/drawing/2014/main" id="{41285CEC-410B-515C-32A8-96808013E342}"/>
              </a:ext>
            </a:extLst>
          </p:cNvPr>
          <p:cNvSpPr>
            <a:spLocks noGrp="1" noChangeArrowheads="1"/>
          </p:cNvSpPr>
          <p:nvPr>
            <p:ph type="sldNum" sz="quarter" idx="12"/>
          </p:nvPr>
        </p:nvSpPr>
        <p:spPr>
          <a:ln/>
        </p:spPr>
        <p:txBody>
          <a:bodyPr/>
          <a:lstStyle>
            <a:lvl1pPr>
              <a:defRPr/>
            </a:lvl1pPr>
          </a:lstStyle>
          <a:p>
            <a:fld id="{FDDC68E7-39D1-4CD1-874C-BEC00F4E92A1}" type="slidenum">
              <a:rPr lang="en-GB" altLang="en-US"/>
              <a:pPr/>
              <a:t>‹#›</a:t>
            </a:fld>
            <a:endParaRPr lang="en-GB" altLang="en-US"/>
          </a:p>
        </p:txBody>
      </p:sp>
    </p:spTree>
    <p:extLst>
      <p:ext uri="{BB962C8B-B14F-4D97-AF65-F5344CB8AC3E}">
        <p14:creationId xmlns:p14="http://schemas.microsoft.com/office/powerpoint/2010/main" val="194153529"/>
      </p:ext>
    </p:extLst>
  </p:cSld>
  <p:clrMapOvr>
    <a:masterClrMapping/>
  </p:clrMapOvr>
  <p:transition>
    <p:dissolve/>
    <p:sndAc>
      <p:end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69">
            <a:extLst>
              <a:ext uri="{FF2B5EF4-FFF2-40B4-BE49-F238E27FC236}">
                <a16:creationId xmlns:a16="http://schemas.microsoft.com/office/drawing/2014/main" id="{48D8EB26-7C40-30BD-4157-2CAA9F6EE0A4}"/>
              </a:ext>
            </a:extLst>
          </p:cNvPr>
          <p:cNvSpPr>
            <a:spLocks noGrp="1" noChangeArrowheads="1"/>
          </p:cNvSpPr>
          <p:nvPr>
            <p:ph type="dt" sz="half" idx="10"/>
          </p:nvPr>
        </p:nvSpPr>
        <p:spPr>
          <a:ln/>
        </p:spPr>
        <p:txBody>
          <a:bodyPr/>
          <a:lstStyle>
            <a:lvl1pPr>
              <a:defRPr/>
            </a:lvl1pPr>
          </a:lstStyle>
          <a:p>
            <a:pPr>
              <a:defRPr/>
            </a:pPr>
            <a:fld id="{32565383-751C-4D03-BF4C-4FCA45858015}" type="datetimeFigureOut">
              <a:rPr lang="en-US" altLang="en-US"/>
              <a:pPr>
                <a:defRPr/>
              </a:pPr>
              <a:t>9/30/2023</a:t>
            </a:fld>
            <a:endParaRPr lang="en-GB" altLang="en-US"/>
          </a:p>
        </p:txBody>
      </p:sp>
      <p:sp>
        <p:nvSpPr>
          <p:cNvPr id="8" name="Rectangle 70">
            <a:extLst>
              <a:ext uri="{FF2B5EF4-FFF2-40B4-BE49-F238E27FC236}">
                <a16:creationId xmlns:a16="http://schemas.microsoft.com/office/drawing/2014/main" id="{E1420B25-63A5-D7BD-B590-3D67A0BD362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71">
            <a:extLst>
              <a:ext uri="{FF2B5EF4-FFF2-40B4-BE49-F238E27FC236}">
                <a16:creationId xmlns:a16="http://schemas.microsoft.com/office/drawing/2014/main" id="{60182F7C-1CDE-7532-72F2-AADAF09BBD88}"/>
              </a:ext>
            </a:extLst>
          </p:cNvPr>
          <p:cNvSpPr>
            <a:spLocks noGrp="1" noChangeArrowheads="1"/>
          </p:cNvSpPr>
          <p:nvPr>
            <p:ph type="sldNum" sz="quarter" idx="12"/>
          </p:nvPr>
        </p:nvSpPr>
        <p:spPr>
          <a:ln/>
        </p:spPr>
        <p:txBody>
          <a:bodyPr/>
          <a:lstStyle>
            <a:lvl1pPr>
              <a:defRPr/>
            </a:lvl1pPr>
          </a:lstStyle>
          <a:p>
            <a:fld id="{3B1907FD-1976-4899-840A-965E3D9DB570}" type="slidenum">
              <a:rPr lang="en-GB" altLang="en-US"/>
              <a:pPr/>
              <a:t>‹#›</a:t>
            </a:fld>
            <a:endParaRPr lang="en-GB" altLang="en-US"/>
          </a:p>
        </p:txBody>
      </p:sp>
    </p:spTree>
    <p:extLst>
      <p:ext uri="{BB962C8B-B14F-4D97-AF65-F5344CB8AC3E}">
        <p14:creationId xmlns:p14="http://schemas.microsoft.com/office/powerpoint/2010/main" val="2710492241"/>
      </p:ext>
    </p:extLst>
  </p:cSld>
  <p:clrMapOvr>
    <a:masterClrMapping/>
  </p:clrMapOvr>
  <p:transition>
    <p:dissolve/>
    <p:sndAc>
      <p:end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69">
            <a:extLst>
              <a:ext uri="{FF2B5EF4-FFF2-40B4-BE49-F238E27FC236}">
                <a16:creationId xmlns:a16="http://schemas.microsoft.com/office/drawing/2014/main" id="{6A262CB6-A4F8-161B-E77B-88B30066F1EE}"/>
              </a:ext>
            </a:extLst>
          </p:cNvPr>
          <p:cNvSpPr>
            <a:spLocks noGrp="1" noChangeArrowheads="1"/>
          </p:cNvSpPr>
          <p:nvPr>
            <p:ph type="dt" sz="half" idx="10"/>
          </p:nvPr>
        </p:nvSpPr>
        <p:spPr>
          <a:ln/>
        </p:spPr>
        <p:txBody>
          <a:bodyPr/>
          <a:lstStyle>
            <a:lvl1pPr>
              <a:defRPr/>
            </a:lvl1pPr>
          </a:lstStyle>
          <a:p>
            <a:pPr>
              <a:defRPr/>
            </a:pPr>
            <a:fld id="{605A6534-4F73-4213-899C-04C1FEC3AE44}" type="datetimeFigureOut">
              <a:rPr lang="en-US" altLang="en-US"/>
              <a:pPr>
                <a:defRPr/>
              </a:pPr>
              <a:t>9/30/2023</a:t>
            </a:fld>
            <a:endParaRPr lang="en-GB" altLang="en-US"/>
          </a:p>
        </p:txBody>
      </p:sp>
      <p:sp>
        <p:nvSpPr>
          <p:cNvPr id="4" name="Rectangle 70">
            <a:extLst>
              <a:ext uri="{FF2B5EF4-FFF2-40B4-BE49-F238E27FC236}">
                <a16:creationId xmlns:a16="http://schemas.microsoft.com/office/drawing/2014/main" id="{BE2E8922-1F24-5086-437D-1288865A704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71">
            <a:extLst>
              <a:ext uri="{FF2B5EF4-FFF2-40B4-BE49-F238E27FC236}">
                <a16:creationId xmlns:a16="http://schemas.microsoft.com/office/drawing/2014/main" id="{344747F6-48E0-D407-E492-CADFDBC0872F}"/>
              </a:ext>
            </a:extLst>
          </p:cNvPr>
          <p:cNvSpPr>
            <a:spLocks noGrp="1" noChangeArrowheads="1"/>
          </p:cNvSpPr>
          <p:nvPr>
            <p:ph type="sldNum" sz="quarter" idx="12"/>
          </p:nvPr>
        </p:nvSpPr>
        <p:spPr>
          <a:ln/>
        </p:spPr>
        <p:txBody>
          <a:bodyPr/>
          <a:lstStyle>
            <a:lvl1pPr>
              <a:defRPr/>
            </a:lvl1pPr>
          </a:lstStyle>
          <a:p>
            <a:fld id="{56664813-C1CA-4F9D-8869-921FBFC94BED}" type="slidenum">
              <a:rPr lang="en-GB" altLang="en-US"/>
              <a:pPr/>
              <a:t>‹#›</a:t>
            </a:fld>
            <a:endParaRPr lang="en-GB" altLang="en-US"/>
          </a:p>
        </p:txBody>
      </p:sp>
    </p:spTree>
    <p:extLst>
      <p:ext uri="{BB962C8B-B14F-4D97-AF65-F5344CB8AC3E}">
        <p14:creationId xmlns:p14="http://schemas.microsoft.com/office/powerpoint/2010/main" val="3974145236"/>
      </p:ext>
    </p:extLst>
  </p:cSld>
  <p:clrMapOvr>
    <a:masterClrMapping/>
  </p:clrMapOvr>
  <p:transition>
    <p:dissolve/>
    <p:sndAc>
      <p:end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9">
            <a:extLst>
              <a:ext uri="{FF2B5EF4-FFF2-40B4-BE49-F238E27FC236}">
                <a16:creationId xmlns:a16="http://schemas.microsoft.com/office/drawing/2014/main" id="{4B9FE6A7-4D04-498B-C161-9D649C084D73}"/>
              </a:ext>
            </a:extLst>
          </p:cNvPr>
          <p:cNvSpPr>
            <a:spLocks noGrp="1" noChangeArrowheads="1"/>
          </p:cNvSpPr>
          <p:nvPr>
            <p:ph type="dt" sz="half" idx="10"/>
          </p:nvPr>
        </p:nvSpPr>
        <p:spPr>
          <a:ln/>
        </p:spPr>
        <p:txBody>
          <a:bodyPr/>
          <a:lstStyle>
            <a:lvl1pPr>
              <a:defRPr/>
            </a:lvl1pPr>
          </a:lstStyle>
          <a:p>
            <a:pPr>
              <a:defRPr/>
            </a:pPr>
            <a:fld id="{C75A1B75-53E2-49AC-8A31-C8053BA24CDA}" type="datetimeFigureOut">
              <a:rPr lang="en-US" altLang="en-US"/>
              <a:pPr>
                <a:defRPr/>
              </a:pPr>
              <a:t>9/30/2023</a:t>
            </a:fld>
            <a:endParaRPr lang="en-GB" altLang="en-US"/>
          </a:p>
        </p:txBody>
      </p:sp>
      <p:sp>
        <p:nvSpPr>
          <p:cNvPr id="3" name="Rectangle 70">
            <a:extLst>
              <a:ext uri="{FF2B5EF4-FFF2-40B4-BE49-F238E27FC236}">
                <a16:creationId xmlns:a16="http://schemas.microsoft.com/office/drawing/2014/main" id="{2F6FD156-F596-F939-7B79-91ADA0CBBE6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71">
            <a:extLst>
              <a:ext uri="{FF2B5EF4-FFF2-40B4-BE49-F238E27FC236}">
                <a16:creationId xmlns:a16="http://schemas.microsoft.com/office/drawing/2014/main" id="{CAB5A253-0A82-BBC1-EA47-4F4CAD18B433}"/>
              </a:ext>
            </a:extLst>
          </p:cNvPr>
          <p:cNvSpPr>
            <a:spLocks noGrp="1" noChangeArrowheads="1"/>
          </p:cNvSpPr>
          <p:nvPr>
            <p:ph type="sldNum" sz="quarter" idx="12"/>
          </p:nvPr>
        </p:nvSpPr>
        <p:spPr>
          <a:ln/>
        </p:spPr>
        <p:txBody>
          <a:bodyPr/>
          <a:lstStyle>
            <a:lvl1pPr>
              <a:defRPr/>
            </a:lvl1pPr>
          </a:lstStyle>
          <a:p>
            <a:fld id="{82DC683B-3A2F-4329-8C41-BFA440C6061F}" type="slidenum">
              <a:rPr lang="en-GB" altLang="en-US"/>
              <a:pPr/>
              <a:t>‹#›</a:t>
            </a:fld>
            <a:endParaRPr lang="en-GB" altLang="en-US"/>
          </a:p>
        </p:txBody>
      </p:sp>
    </p:spTree>
    <p:extLst>
      <p:ext uri="{BB962C8B-B14F-4D97-AF65-F5344CB8AC3E}">
        <p14:creationId xmlns:p14="http://schemas.microsoft.com/office/powerpoint/2010/main" val="3866103776"/>
      </p:ext>
    </p:extLst>
  </p:cSld>
  <p:clrMapOvr>
    <a:masterClrMapping/>
  </p:clrMapOvr>
  <p:transition>
    <p:dissolve/>
    <p:sndAc>
      <p:end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9">
            <a:extLst>
              <a:ext uri="{FF2B5EF4-FFF2-40B4-BE49-F238E27FC236}">
                <a16:creationId xmlns:a16="http://schemas.microsoft.com/office/drawing/2014/main" id="{57345C85-8371-509F-7F01-49E196FC835D}"/>
              </a:ext>
            </a:extLst>
          </p:cNvPr>
          <p:cNvSpPr>
            <a:spLocks noGrp="1" noChangeArrowheads="1"/>
          </p:cNvSpPr>
          <p:nvPr>
            <p:ph type="dt" sz="half" idx="10"/>
          </p:nvPr>
        </p:nvSpPr>
        <p:spPr>
          <a:ln/>
        </p:spPr>
        <p:txBody>
          <a:bodyPr/>
          <a:lstStyle>
            <a:lvl1pPr>
              <a:defRPr/>
            </a:lvl1pPr>
          </a:lstStyle>
          <a:p>
            <a:pPr>
              <a:defRPr/>
            </a:pPr>
            <a:fld id="{7ECEB004-7BC1-4379-91B6-9CB25A19A20D}" type="datetimeFigureOut">
              <a:rPr lang="en-US" altLang="en-US"/>
              <a:pPr>
                <a:defRPr/>
              </a:pPr>
              <a:t>9/30/2023</a:t>
            </a:fld>
            <a:endParaRPr lang="en-GB" altLang="en-US"/>
          </a:p>
        </p:txBody>
      </p:sp>
      <p:sp>
        <p:nvSpPr>
          <p:cNvPr id="6" name="Rectangle 70">
            <a:extLst>
              <a:ext uri="{FF2B5EF4-FFF2-40B4-BE49-F238E27FC236}">
                <a16:creationId xmlns:a16="http://schemas.microsoft.com/office/drawing/2014/main" id="{A8EB0608-E460-DD28-0904-65C98FAE5AEC}"/>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1">
            <a:extLst>
              <a:ext uri="{FF2B5EF4-FFF2-40B4-BE49-F238E27FC236}">
                <a16:creationId xmlns:a16="http://schemas.microsoft.com/office/drawing/2014/main" id="{3595C2E8-2D6B-842E-C3B0-0D7834C32DB8}"/>
              </a:ext>
            </a:extLst>
          </p:cNvPr>
          <p:cNvSpPr>
            <a:spLocks noGrp="1" noChangeArrowheads="1"/>
          </p:cNvSpPr>
          <p:nvPr>
            <p:ph type="sldNum" sz="quarter" idx="12"/>
          </p:nvPr>
        </p:nvSpPr>
        <p:spPr>
          <a:ln/>
        </p:spPr>
        <p:txBody>
          <a:bodyPr/>
          <a:lstStyle>
            <a:lvl1pPr>
              <a:defRPr/>
            </a:lvl1pPr>
          </a:lstStyle>
          <a:p>
            <a:fld id="{C470EB3B-830B-4FA1-BD0E-941E6FF4623A}" type="slidenum">
              <a:rPr lang="en-GB" altLang="en-US"/>
              <a:pPr/>
              <a:t>‹#›</a:t>
            </a:fld>
            <a:endParaRPr lang="en-GB" altLang="en-US"/>
          </a:p>
        </p:txBody>
      </p:sp>
    </p:spTree>
    <p:extLst>
      <p:ext uri="{BB962C8B-B14F-4D97-AF65-F5344CB8AC3E}">
        <p14:creationId xmlns:p14="http://schemas.microsoft.com/office/powerpoint/2010/main" val="436554225"/>
      </p:ext>
    </p:extLst>
  </p:cSld>
  <p:clrMapOvr>
    <a:masterClrMapping/>
  </p:clrMapOvr>
  <p:transition>
    <p:dissolve/>
    <p:sndAc>
      <p:end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9">
            <a:extLst>
              <a:ext uri="{FF2B5EF4-FFF2-40B4-BE49-F238E27FC236}">
                <a16:creationId xmlns:a16="http://schemas.microsoft.com/office/drawing/2014/main" id="{9001CEC3-2BC9-B81F-F104-4ADD708C119F}"/>
              </a:ext>
            </a:extLst>
          </p:cNvPr>
          <p:cNvSpPr>
            <a:spLocks noGrp="1" noChangeArrowheads="1"/>
          </p:cNvSpPr>
          <p:nvPr>
            <p:ph type="dt" sz="half" idx="10"/>
          </p:nvPr>
        </p:nvSpPr>
        <p:spPr>
          <a:ln/>
        </p:spPr>
        <p:txBody>
          <a:bodyPr/>
          <a:lstStyle>
            <a:lvl1pPr>
              <a:defRPr/>
            </a:lvl1pPr>
          </a:lstStyle>
          <a:p>
            <a:pPr>
              <a:defRPr/>
            </a:pPr>
            <a:fld id="{1A74B036-2261-42C1-8F51-61C4DB78AF3F}" type="datetimeFigureOut">
              <a:rPr lang="en-US" altLang="en-US"/>
              <a:pPr>
                <a:defRPr/>
              </a:pPr>
              <a:t>9/30/2023</a:t>
            </a:fld>
            <a:endParaRPr lang="en-GB" altLang="en-US"/>
          </a:p>
        </p:txBody>
      </p:sp>
      <p:sp>
        <p:nvSpPr>
          <p:cNvPr id="6" name="Rectangle 70">
            <a:extLst>
              <a:ext uri="{FF2B5EF4-FFF2-40B4-BE49-F238E27FC236}">
                <a16:creationId xmlns:a16="http://schemas.microsoft.com/office/drawing/2014/main" id="{AB1F0782-3854-88C2-3996-977EB862645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1">
            <a:extLst>
              <a:ext uri="{FF2B5EF4-FFF2-40B4-BE49-F238E27FC236}">
                <a16:creationId xmlns:a16="http://schemas.microsoft.com/office/drawing/2014/main" id="{B6F9C047-B4A4-8741-9C90-4E45EB7B3BB4}"/>
              </a:ext>
            </a:extLst>
          </p:cNvPr>
          <p:cNvSpPr>
            <a:spLocks noGrp="1" noChangeArrowheads="1"/>
          </p:cNvSpPr>
          <p:nvPr>
            <p:ph type="sldNum" sz="quarter" idx="12"/>
          </p:nvPr>
        </p:nvSpPr>
        <p:spPr>
          <a:ln/>
        </p:spPr>
        <p:txBody>
          <a:bodyPr/>
          <a:lstStyle>
            <a:lvl1pPr>
              <a:defRPr/>
            </a:lvl1pPr>
          </a:lstStyle>
          <a:p>
            <a:fld id="{633DBE0C-5418-4BD7-BEAB-E5B0A728686F}" type="slidenum">
              <a:rPr lang="en-GB" altLang="en-US"/>
              <a:pPr/>
              <a:t>‹#›</a:t>
            </a:fld>
            <a:endParaRPr lang="en-GB" altLang="en-US"/>
          </a:p>
        </p:txBody>
      </p:sp>
    </p:spTree>
    <p:extLst>
      <p:ext uri="{BB962C8B-B14F-4D97-AF65-F5344CB8AC3E}">
        <p14:creationId xmlns:p14="http://schemas.microsoft.com/office/powerpoint/2010/main" val="450056480"/>
      </p:ext>
    </p:extLst>
  </p:cSld>
  <p:clrMapOvr>
    <a:masterClrMapping/>
  </p:clrMapOvr>
  <p:transition>
    <p:dissolve/>
    <p:sndAc>
      <p:end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9">
            <a:extLst>
              <a:ext uri="{FF2B5EF4-FFF2-40B4-BE49-F238E27FC236}">
                <a16:creationId xmlns:a16="http://schemas.microsoft.com/office/drawing/2014/main" id="{689221AE-1D78-A673-9884-7BD73C1BC850}"/>
              </a:ext>
            </a:extLst>
          </p:cNvPr>
          <p:cNvSpPr>
            <a:spLocks noGrp="1" noChangeArrowheads="1"/>
          </p:cNvSpPr>
          <p:nvPr>
            <p:ph type="dt" sz="half" idx="10"/>
          </p:nvPr>
        </p:nvSpPr>
        <p:spPr>
          <a:ln/>
        </p:spPr>
        <p:txBody>
          <a:bodyPr/>
          <a:lstStyle>
            <a:lvl1pPr>
              <a:defRPr/>
            </a:lvl1pPr>
          </a:lstStyle>
          <a:p>
            <a:pPr>
              <a:defRPr/>
            </a:pPr>
            <a:fld id="{668D0BF7-55DF-406C-A102-9DDFA27B69D1}" type="datetimeFigureOut">
              <a:rPr lang="en-US" altLang="en-US"/>
              <a:pPr>
                <a:defRPr/>
              </a:pPr>
              <a:t>9/30/2023</a:t>
            </a:fld>
            <a:endParaRPr lang="en-GB" altLang="en-US"/>
          </a:p>
        </p:txBody>
      </p:sp>
      <p:sp>
        <p:nvSpPr>
          <p:cNvPr id="5" name="Rectangle 70">
            <a:extLst>
              <a:ext uri="{FF2B5EF4-FFF2-40B4-BE49-F238E27FC236}">
                <a16:creationId xmlns:a16="http://schemas.microsoft.com/office/drawing/2014/main" id="{CFC3289E-11C0-4AD0-06C1-3F6E5AB0874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1">
            <a:extLst>
              <a:ext uri="{FF2B5EF4-FFF2-40B4-BE49-F238E27FC236}">
                <a16:creationId xmlns:a16="http://schemas.microsoft.com/office/drawing/2014/main" id="{853A9D0D-F241-9747-6FD2-C5F36435900E}"/>
              </a:ext>
            </a:extLst>
          </p:cNvPr>
          <p:cNvSpPr>
            <a:spLocks noGrp="1" noChangeArrowheads="1"/>
          </p:cNvSpPr>
          <p:nvPr>
            <p:ph type="sldNum" sz="quarter" idx="12"/>
          </p:nvPr>
        </p:nvSpPr>
        <p:spPr>
          <a:ln/>
        </p:spPr>
        <p:txBody>
          <a:bodyPr/>
          <a:lstStyle>
            <a:lvl1pPr>
              <a:defRPr/>
            </a:lvl1pPr>
          </a:lstStyle>
          <a:p>
            <a:fld id="{2E559E8F-0623-4A0B-A33D-9B43FA3DA10E}" type="slidenum">
              <a:rPr lang="en-GB" altLang="en-US"/>
              <a:pPr/>
              <a:t>‹#›</a:t>
            </a:fld>
            <a:endParaRPr lang="en-GB" altLang="en-US"/>
          </a:p>
        </p:txBody>
      </p:sp>
    </p:spTree>
    <p:extLst>
      <p:ext uri="{BB962C8B-B14F-4D97-AF65-F5344CB8AC3E}">
        <p14:creationId xmlns:p14="http://schemas.microsoft.com/office/powerpoint/2010/main" val="2007867112"/>
      </p:ext>
    </p:extLst>
  </p:cSld>
  <p:clrMapOvr>
    <a:masterClrMapping/>
  </p:clrMapOvr>
  <p:transition>
    <p:dissolve/>
    <p:sndAc>
      <p:end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4835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7813"/>
            <a:ext cx="6019800" cy="58483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9">
            <a:extLst>
              <a:ext uri="{FF2B5EF4-FFF2-40B4-BE49-F238E27FC236}">
                <a16:creationId xmlns:a16="http://schemas.microsoft.com/office/drawing/2014/main" id="{99D9F53D-43E2-0DCA-3B4C-A0A994CD6125}"/>
              </a:ext>
            </a:extLst>
          </p:cNvPr>
          <p:cNvSpPr>
            <a:spLocks noGrp="1" noChangeArrowheads="1"/>
          </p:cNvSpPr>
          <p:nvPr>
            <p:ph type="dt" sz="half" idx="10"/>
          </p:nvPr>
        </p:nvSpPr>
        <p:spPr>
          <a:ln/>
        </p:spPr>
        <p:txBody>
          <a:bodyPr/>
          <a:lstStyle>
            <a:lvl1pPr>
              <a:defRPr/>
            </a:lvl1pPr>
          </a:lstStyle>
          <a:p>
            <a:pPr>
              <a:defRPr/>
            </a:pPr>
            <a:fld id="{F6316154-9474-4202-A767-16D4289E935F}" type="datetimeFigureOut">
              <a:rPr lang="en-US" altLang="en-US"/>
              <a:pPr>
                <a:defRPr/>
              </a:pPr>
              <a:t>9/30/2023</a:t>
            </a:fld>
            <a:endParaRPr lang="en-GB" altLang="en-US"/>
          </a:p>
        </p:txBody>
      </p:sp>
      <p:sp>
        <p:nvSpPr>
          <p:cNvPr id="5" name="Rectangle 70">
            <a:extLst>
              <a:ext uri="{FF2B5EF4-FFF2-40B4-BE49-F238E27FC236}">
                <a16:creationId xmlns:a16="http://schemas.microsoft.com/office/drawing/2014/main" id="{4C8213EF-4B77-379F-DC2A-50BC060CA40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1">
            <a:extLst>
              <a:ext uri="{FF2B5EF4-FFF2-40B4-BE49-F238E27FC236}">
                <a16:creationId xmlns:a16="http://schemas.microsoft.com/office/drawing/2014/main" id="{4D59EE20-6329-EA9F-B39F-8C386041747B}"/>
              </a:ext>
            </a:extLst>
          </p:cNvPr>
          <p:cNvSpPr>
            <a:spLocks noGrp="1" noChangeArrowheads="1"/>
          </p:cNvSpPr>
          <p:nvPr>
            <p:ph type="sldNum" sz="quarter" idx="12"/>
          </p:nvPr>
        </p:nvSpPr>
        <p:spPr>
          <a:ln/>
        </p:spPr>
        <p:txBody>
          <a:bodyPr/>
          <a:lstStyle>
            <a:lvl1pPr>
              <a:defRPr/>
            </a:lvl1pPr>
          </a:lstStyle>
          <a:p>
            <a:fld id="{92451E5E-0C40-4874-9D19-7785E8D98BE5}" type="slidenum">
              <a:rPr lang="en-GB" altLang="en-US"/>
              <a:pPr/>
              <a:t>‹#›</a:t>
            </a:fld>
            <a:endParaRPr lang="en-GB" altLang="en-US"/>
          </a:p>
        </p:txBody>
      </p:sp>
    </p:spTree>
    <p:extLst>
      <p:ext uri="{BB962C8B-B14F-4D97-AF65-F5344CB8AC3E}">
        <p14:creationId xmlns:p14="http://schemas.microsoft.com/office/powerpoint/2010/main" val="1944037170"/>
      </p:ext>
    </p:extLst>
  </p:cSld>
  <p:clrMapOvr>
    <a:masterClrMapping/>
  </p:clrMapOvr>
  <p:transition>
    <p:dissolve/>
    <p:sndAc>
      <p:end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Freeform 2">
            <a:extLst>
              <a:ext uri="{FF2B5EF4-FFF2-40B4-BE49-F238E27FC236}">
                <a16:creationId xmlns:a16="http://schemas.microsoft.com/office/drawing/2014/main" id="{5B57125E-7C21-4EE5-BED2-ADBF5DF7CD62}"/>
              </a:ext>
            </a:extLst>
          </p:cNvPr>
          <p:cNvSpPr>
            <a:spLocks/>
          </p:cNvSpPr>
          <p:nvPr/>
        </p:nvSpPr>
        <p:spPr bwMode="hidden">
          <a:xfrm>
            <a:off x="6627813" y="6429375"/>
            <a:ext cx="285750" cy="209550"/>
          </a:xfrm>
          <a:custGeom>
            <a:avLst/>
            <a:gdLst>
              <a:gd name="T0" fmla="*/ 0 w 179"/>
              <a:gd name="T1" fmla="*/ 132 h 132"/>
              <a:gd name="T2" fmla="*/ 29 w 179"/>
              <a:gd name="T3" fmla="*/ 132 h 132"/>
              <a:gd name="T4" fmla="*/ 77 w 179"/>
              <a:gd name="T5" fmla="*/ 108 h 132"/>
              <a:gd name="T6" fmla="*/ 119 w 179"/>
              <a:gd name="T7" fmla="*/ 78 h 132"/>
              <a:gd name="T8" fmla="*/ 155 w 179"/>
              <a:gd name="T9" fmla="*/ 48 h 132"/>
              <a:gd name="T10" fmla="*/ 179 w 179"/>
              <a:gd name="T11" fmla="*/ 12 h 132"/>
              <a:gd name="T12" fmla="*/ 173 w 179"/>
              <a:gd name="T13" fmla="*/ 6 h 132"/>
              <a:gd name="T14" fmla="*/ 167 w 179"/>
              <a:gd name="T15" fmla="*/ 0 h 132"/>
              <a:gd name="T16" fmla="*/ 137 w 179"/>
              <a:gd name="T17" fmla="*/ 42 h 132"/>
              <a:gd name="T18" fmla="*/ 101 w 179"/>
              <a:gd name="T19" fmla="*/ 78 h 132"/>
              <a:gd name="T20" fmla="*/ 53 w 179"/>
              <a:gd name="T21" fmla="*/ 108 h 132"/>
              <a:gd name="T22" fmla="*/ 0 w 179"/>
              <a:gd name="T23" fmla="*/ 132 h 132"/>
              <a:gd name="T24" fmla="*/ 0 w 179"/>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grpSp>
        <p:nvGrpSpPr>
          <p:cNvPr id="1027" name="Group 3">
            <a:extLst>
              <a:ext uri="{FF2B5EF4-FFF2-40B4-BE49-F238E27FC236}">
                <a16:creationId xmlns:a16="http://schemas.microsoft.com/office/drawing/2014/main" id="{842842A9-D9E2-D1F6-DC68-B59A46CA69C4}"/>
              </a:ext>
            </a:extLst>
          </p:cNvPr>
          <p:cNvGrpSpPr>
            <a:grpSpLocks/>
          </p:cNvGrpSpPr>
          <p:nvPr/>
        </p:nvGrpSpPr>
        <p:grpSpPr bwMode="auto">
          <a:xfrm>
            <a:off x="3175" y="4267200"/>
            <a:ext cx="9140825" cy="2590800"/>
            <a:chOff x="2" y="2688"/>
            <a:chExt cx="5758" cy="1632"/>
          </a:xfrm>
        </p:grpSpPr>
        <p:sp>
          <p:nvSpPr>
            <p:cNvPr id="1033" name="Freeform 4">
              <a:extLst>
                <a:ext uri="{FF2B5EF4-FFF2-40B4-BE49-F238E27FC236}">
                  <a16:creationId xmlns:a16="http://schemas.microsoft.com/office/drawing/2014/main" id="{4F503335-37C2-A0F8-2B2E-F1278B0BBCA7}"/>
                </a:ext>
              </a:extLst>
            </p:cNvPr>
            <p:cNvSpPr>
              <a:spLocks/>
            </p:cNvSpPr>
            <p:nvPr/>
          </p:nvSpPr>
          <p:spPr bwMode="hidden">
            <a:xfrm>
              <a:off x="2" y="2688"/>
              <a:ext cx="5758" cy="1632"/>
            </a:xfrm>
            <a:custGeom>
              <a:avLst/>
              <a:gdLst>
                <a:gd name="T0" fmla="*/ 5830 w 5740"/>
                <a:gd name="T1" fmla="*/ 33 h 4316"/>
                <a:gd name="T2" fmla="*/ 0 w 5740"/>
                <a:gd name="T3" fmla="*/ 33 h 4316"/>
                <a:gd name="T4" fmla="*/ 0 w 5740"/>
                <a:gd name="T5" fmla="*/ 0 h 4316"/>
                <a:gd name="T6" fmla="*/ 5830 w 5740"/>
                <a:gd name="T7" fmla="*/ 0 h 4316"/>
                <a:gd name="T8" fmla="*/ 5830 w 5740"/>
                <a:gd name="T9" fmla="*/ 33 h 4316"/>
                <a:gd name="T10" fmla="*/ 5830 w 5740"/>
                <a:gd name="T11" fmla="*/ 33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34" name="Group 5">
              <a:extLst>
                <a:ext uri="{FF2B5EF4-FFF2-40B4-BE49-F238E27FC236}">
                  <a16:creationId xmlns:a16="http://schemas.microsoft.com/office/drawing/2014/main" id="{96FF5EF4-A80B-33DD-49D1-D1D98C1CA03C}"/>
                </a:ext>
              </a:extLst>
            </p:cNvPr>
            <p:cNvGrpSpPr>
              <a:grpSpLocks/>
            </p:cNvGrpSpPr>
            <p:nvPr userDrawn="1"/>
          </p:nvGrpSpPr>
          <p:grpSpPr bwMode="auto">
            <a:xfrm>
              <a:off x="3528" y="3715"/>
              <a:ext cx="792" cy="521"/>
              <a:chOff x="3527" y="3715"/>
              <a:chExt cx="792" cy="521"/>
            </a:xfrm>
          </p:grpSpPr>
          <p:sp>
            <p:nvSpPr>
              <p:cNvPr id="51206" name="Oval 6">
                <a:extLst>
                  <a:ext uri="{FF2B5EF4-FFF2-40B4-BE49-F238E27FC236}">
                    <a16:creationId xmlns:a16="http://schemas.microsoft.com/office/drawing/2014/main" id="{0298B068-4304-4B4A-8CC9-C2DBD9425B3C}"/>
                  </a:ext>
                </a:extLst>
              </p:cNvPr>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07" name="Oval 7">
                <a:extLst>
                  <a:ext uri="{FF2B5EF4-FFF2-40B4-BE49-F238E27FC236}">
                    <a16:creationId xmlns:a16="http://schemas.microsoft.com/office/drawing/2014/main" id="{3909582E-BB80-4790-AD02-C982B318CB24}"/>
                  </a:ext>
                </a:extLst>
              </p:cNvPr>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08" name="Oval 8">
                <a:extLst>
                  <a:ext uri="{FF2B5EF4-FFF2-40B4-BE49-F238E27FC236}">
                    <a16:creationId xmlns:a16="http://schemas.microsoft.com/office/drawing/2014/main" id="{0A94F45B-8403-4862-AD1B-2996E9228126}"/>
                  </a:ext>
                </a:extLst>
              </p:cNvPr>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09" name="Oval 9">
                <a:extLst>
                  <a:ext uri="{FF2B5EF4-FFF2-40B4-BE49-F238E27FC236}">
                    <a16:creationId xmlns:a16="http://schemas.microsoft.com/office/drawing/2014/main" id="{36C034D9-82D5-4916-87A9-53A050C137C3}"/>
                  </a:ext>
                </a:extLst>
              </p:cNvPr>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10" name="Oval 10">
                <a:extLst>
                  <a:ext uri="{FF2B5EF4-FFF2-40B4-BE49-F238E27FC236}">
                    <a16:creationId xmlns:a16="http://schemas.microsoft.com/office/drawing/2014/main" id="{B3140D82-89D8-4710-BFAA-76457993F6C9}"/>
                  </a:ext>
                </a:extLst>
              </p:cNvPr>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11" name="Freeform 11">
                <a:extLst>
                  <a:ext uri="{FF2B5EF4-FFF2-40B4-BE49-F238E27FC236}">
                    <a16:creationId xmlns:a16="http://schemas.microsoft.com/office/drawing/2014/main" id="{318ECBCB-FC59-4FB0-9832-FFFF8F62CC6E}"/>
                  </a:ext>
                </a:extLst>
              </p:cNvPr>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12" name="Freeform 12">
                <a:extLst>
                  <a:ext uri="{FF2B5EF4-FFF2-40B4-BE49-F238E27FC236}">
                    <a16:creationId xmlns:a16="http://schemas.microsoft.com/office/drawing/2014/main" id="{77B9C956-F02D-486A-9DEE-AB50712C6D4F}"/>
                  </a:ext>
                </a:extLst>
              </p:cNvPr>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13" name="Freeform 13">
                <a:extLst>
                  <a:ext uri="{FF2B5EF4-FFF2-40B4-BE49-F238E27FC236}">
                    <a16:creationId xmlns:a16="http://schemas.microsoft.com/office/drawing/2014/main" id="{59CF05E0-1D76-41DE-A69A-590AECF6CB67}"/>
                  </a:ext>
                </a:extLst>
              </p:cNvPr>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14" name="Freeform 14">
                <a:extLst>
                  <a:ext uri="{FF2B5EF4-FFF2-40B4-BE49-F238E27FC236}">
                    <a16:creationId xmlns:a16="http://schemas.microsoft.com/office/drawing/2014/main" id="{27F9E8EF-2DD0-469D-97EC-F54C9422D483}"/>
                  </a:ext>
                </a:extLst>
              </p:cNvPr>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15" name="Freeform 15">
                <a:extLst>
                  <a:ext uri="{FF2B5EF4-FFF2-40B4-BE49-F238E27FC236}">
                    <a16:creationId xmlns:a16="http://schemas.microsoft.com/office/drawing/2014/main" id="{9B097B89-B8EE-4F52-AE6B-EDC31B4D37BA}"/>
                  </a:ext>
                </a:extLst>
              </p:cNvPr>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16" name="Oval 16">
                <a:extLst>
                  <a:ext uri="{FF2B5EF4-FFF2-40B4-BE49-F238E27FC236}">
                    <a16:creationId xmlns:a16="http://schemas.microsoft.com/office/drawing/2014/main" id="{350771E3-8238-48D2-8292-8E3C89EEB605}"/>
                  </a:ext>
                </a:extLst>
              </p:cNvPr>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grpSp>
        <p:grpSp>
          <p:nvGrpSpPr>
            <p:cNvPr id="1035" name="Group 17">
              <a:extLst>
                <a:ext uri="{FF2B5EF4-FFF2-40B4-BE49-F238E27FC236}">
                  <a16:creationId xmlns:a16="http://schemas.microsoft.com/office/drawing/2014/main" id="{77DEA03B-7764-7C73-395B-B9561EE6399E}"/>
                </a:ext>
              </a:extLst>
            </p:cNvPr>
            <p:cNvGrpSpPr>
              <a:grpSpLocks/>
            </p:cNvGrpSpPr>
            <p:nvPr userDrawn="1"/>
          </p:nvGrpSpPr>
          <p:grpSpPr bwMode="auto">
            <a:xfrm>
              <a:off x="1776" y="3631"/>
              <a:ext cx="1626" cy="683"/>
              <a:chOff x="1776" y="3631"/>
              <a:chExt cx="1626" cy="683"/>
            </a:xfrm>
          </p:grpSpPr>
          <p:sp>
            <p:nvSpPr>
              <p:cNvPr id="51218" name="Oval 18">
                <a:extLst>
                  <a:ext uri="{FF2B5EF4-FFF2-40B4-BE49-F238E27FC236}">
                    <a16:creationId xmlns:a16="http://schemas.microsoft.com/office/drawing/2014/main" id="{C8FCDC91-0DE6-41EB-BBDA-06F6D84888D1}"/>
                  </a:ext>
                </a:extLst>
              </p:cNvPr>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19" name="Oval 19">
                <a:extLst>
                  <a:ext uri="{FF2B5EF4-FFF2-40B4-BE49-F238E27FC236}">
                    <a16:creationId xmlns:a16="http://schemas.microsoft.com/office/drawing/2014/main" id="{2EC897EB-2B45-4988-A51C-C567632ABE5A}"/>
                  </a:ext>
                </a:extLst>
              </p:cNvPr>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0" name="Oval 20">
                <a:extLst>
                  <a:ext uri="{FF2B5EF4-FFF2-40B4-BE49-F238E27FC236}">
                    <a16:creationId xmlns:a16="http://schemas.microsoft.com/office/drawing/2014/main" id="{C2250C76-EDBE-485E-9B91-0324B528E9EA}"/>
                  </a:ext>
                </a:extLst>
              </p:cNvPr>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1" name="Oval 21">
                <a:extLst>
                  <a:ext uri="{FF2B5EF4-FFF2-40B4-BE49-F238E27FC236}">
                    <a16:creationId xmlns:a16="http://schemas.microsoft.com/office/drawing/2014/main" id="{45824C72-51E7-4E80-A1AA-B9E80D819176}"/>
                  </a:ext>
                </a:extLst>
              </p:cNvPr>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2" name="Oval 22">
                <a:extLst>
                  <a:ext uri="{FF2B5EF4-FFF2-40B4-BE49-F238E27FC236}">
                    <a16:creationId xmlns:a16="http://schemas.microsoft.com/office/drawing/2014/main" id="{85AF979D-2AE0-40F8-9573-99916967BC2B}"/>
                  </a:ext>
                </a:extLst>
              </p:cNvPr>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3" name="Oval 23">
                <a:extLst>
                  <a:ext uri="{FF2B5EF4-FFF2-40B4-BE49-F238E27FC236}">
                    <a16:creationId xmlns:a16="http://schemas.microsoft.com/office/drawing/2014/main" id="{EEDCA9BE-D8D5-4C7B-AEF9-41129C37CC5A}"/>
                  </a:ext>
                </a:extLst>
              </p:cNvPr>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4" name="Oval 24">
                <a:extLst>
                  <a:ext uri="{FF2B5EF4-FFF2-40B4-BE49-F238E27FC236}">
                    <a16:creationId xmlns:a16="http://schemas.microsoft.com/office/drawing/2014/main" id="{0A9DC3FC-9DEE-4A90-B78E-CCFC1F34F684}"/>
                  </a:ext>
                </a:extLst>
              </p:cNvPr>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5" name="Oval 25">
                <a:extLst>
                  <a:ext uri="{FF2B5EF4-FFF2-40B4-BE49-F238E27FC236}">
                    <a16:creationId xmlns:a16="http://schemas.microsoft.com/office/drawing/2014/main" id="{5217879F-3BA4-4983-81AA-873A9010987F}"/>
                  </a:ext>
                </a:extLst>
              </p:cNvPr>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26" name="Freeform 26">
                <a:extLst>
                  <a:ext uri="{FF2B5EF4-FFF2-40B4-BE49-F238E27FC236}">
                    <a16:creationId xmlns:a16="http://schemas.microsoft.com/office/drawing/2014/main" id="{DDCE1BC9-5F2A-42C2-A20B-4A87EC6A59CC}"/>
                  </a:ext>
                </a:extLst>
              </p:cNvPr>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27" name="Freeform 27">
                <a:extLst>
                  <a:ext uri="{FF2B5EF4-FFF2-40B4-BE49-F238E27FC236}">
                    <a16:creationId xmlns:a16="http://schemas.microsoft.com/office/drawing/2014/main" id="{75AC5596-DFAA-4B19-BFD2-E941298D1FB7}"/>
                  </a:ext>
                </a:extLst>
              </p:cNvPr>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28" name="Freeform 28">
                <a:extLst>
                  <a:ext uri="{FF2B5EF4-FFF2-40B4-BE49-F238E27FC236}">
                    <a16:creationId xmlns:a16="http://schemas.microsoft.com/office/drawing/2014/main" id="{C5428D31-8E90-4C62-BF70-D07A6ECDD504}"/>
                  </a:ext>
                </a:extLst>
              </p:cNvPr>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29" name="Freeform 29">
                <a:extLst>
                  <a:ext uri="{FF2B5EF4-FFF2-40B4-BE49-F238E27FC236}">
                    <a16:creationId xmlns:a16="http://schemas.microsoft.com/office/drawing/2014/main" id="{3A612749-BB29-4829-B68D-89E06D7D80BE}"/>
                  </a:ext>
                </a:extLst>
              </p:cNvPr>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1079" name="Freeform 30">
                <a:extLst>
                  <a:ext uri="{FF2B5EF4-FFF2-40B4-BE49-F238E27FC236}">
                    <a16:creationId xmlns:a16="http://schemas.microsoft.com/office/drawing/2014/main" id="{20D990C7-5FD0-9924-D036-DC6258775205}"/>
                  </a:ext>
                </a:extLst>
              </p:cNvPr>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80" name="Freeform 31">
                <a:extLst>
                  <a:ext uri="{FF2B5EF4-FFF2-40B4-BE49-F238E27FC236}">
                    <a16:creationId xmlns:a16="http://schemas.microsoft.com/office/drawing/2014/main" id="{F6E21891-7FAA-EC13-C04F-F119358E1F17}"/>
                  </a:ext>
                </a:extLst>
              </p:cNvPr>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51232" name="Freeform 32">
                <a:extLst>
                  <a:ext uri="{FF2B5EF4-FFF2-40B4-BE49-F238E27FC236}">
                    <a16:creationId xmlns:a16="http://schemas.microsoft.com/office/drawing/2014/main" id="{473BF1A1-4F6F-40CC-9E20-386E6FD7D4C8}"/>
                  </a:ext>
                </a:extLst>
              </p:cNvPr>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33" name="Freeform 33">
                <a:extLst>
                  <a:ext uri="{FF2B5EF4-FFF2-40B4-BE49-F238E27FC236}">
                    <a16:creationId xmlns:a16="http://schemas.microsoft.com/office/drawing/2014/main" id="{7D84E779-C445-4164-A490-E721864B038A}"/>
                  </a:ext>
                </a:extLst>
              </p:cNvPr>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34" name="Freeform 34">
                <a:extLst>
                  <a:ext uri="{FF2B5EF4-FFF2-40B4-BE49-F238E27FC236}">
                    <a16:creationId xmlns:a16="http://schemas.microsoft.com/office/drawing/2014/main" id="{68E8717D-6A4C-4C3C-8F8C-A48F406782A9}"/>
                  </a:ext>
                </a:extLst>
              </p:cNvPr>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1084" name="Freeform 35">
                <a:extLst>
                  <a:ext uri="{FF2B5EF4-FFF2-40B4-BE49-F238E27FC236}">
                    <a16:creationId xmlns:a16="http://schemas.microsoft.com/office/drawing/2014/main" id="{F58412EE-2B7D-ADA8-AA7A-E9509965ED92}"/>
                  </a:ext>
                </a:extLst>
              </p:cNvPr>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nvGrpSpPr>
            <p:cNvPr id="1036" name="Group 36">
              <a:extLst>
                <a:ext uri="{FF2B5EF4-FFF2-40B4-BE49-F238E27FC236}">
                  <a16:creationId xmlns:a16="http://schemas.microsoft.com/office/drawing/2014/main" id="{AF9E7C08-D8C4-CBDB-3B35-BAFB4310829B}"/>
                </a:ext>
              </a:extLst>
            </p:cNvPr>
            <p:cNvGrpSpPr>
              <a:grpSpLocks/>
            </p:cNvGrpSpPr>
            <p:nvPr userDrawn="1"/>
          </p:nvGrpSpPr>
          <p:grpSpPr bwMode="auto">
            <a:xfrm>
              <a:off x="4128" y="3360"/>
              <a:ext cx="1351" cy="821"/>
              <a:chOff x="4128" y="3360"/>
              <a:chExt cx="1351" cy="821"/>
            </a:xfrm>
          </p:grpSpPr>
          <p:sp>
            <p:nvSpPr>
              <p:cNvPr id="51237" name="Freeform 37">
                <a:extLst>
                  <a:ext uri="{FF2B5EF4-FFF2-40B4-BE49-F238E27FC236}">
                    <a16:creationId xmlns:a16="http://schemas.microsoft.com/office/drawing/2014/main" id="{A4919B12-833C-4486-BDA4-61F8480C838E}"/>
                  </a:ext>
                </a:extLst>
              </p:cNvPr>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38" name="Freeform 38">
                <a:extLst>
                  <a:ext uri="{FF2B5EF4-FFF2-40B4-BE49-F238E27FC236}">
                    <a16:creationId xmlns:a16="http://schemas.microsoft.com/office/drawing/2014/main" id="{78A5C845-4861-45A3-8074-DD25057B23AD}"/>
                  </a:ext>
                </a:extLst>
              </p:cNvPr>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39" name="Freeform 39">
                <a:extLst>
                  <a:ext uri="{FF2B5EF4-FFF2-40B4-BE49-F238E27FC236}">
                    <a16:creationId xmlns:a16="http://schemas.microsoft.com/office/drawing/2014/main" id="{57DD5065-3160-48C1-92C8-66DFBB01A4E6}"/>
                  </a:ext>
                </a:extLst>
              </p:cNvPr>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0" name="Freeform 40">
                <a:extLst>
                  <a:ext uri="{FF2B5EF4-FFF2-40B4-BE49-F238E27FC236}">
                    <a16:creationId xmlns:a16="http://schemas.microsoft.com/office/drawing/2014/main" id="{6312D36F-8D1B-4FB2-BE7B-EF6BE29C4533}"/>
                  </a:ext>
                </a:extLst>
              </p:cNvPr>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1" name="Freeform 41">
                <a:extLst>
                  <a:ext uri="{FF2B5EF4-FFF2-40B4-BE49-F238E27FC236}">
                    <a16:creationId xmlns:a16="http://schemas.microsoft.com/office/drawing/2014/main" id="{9AED6509-701A-43E8-90B1-E0AFAF34149A}"/>
                  </a:ext>
                </a:extLst>
              </p:cNvPr>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2" name="Freeform 42">
                <a:extLst>
                  <a:ext uri="{FF2B5EF4-FFF2-40B4-BE49-F238E27FC236}">
                    <a16:creationId xmlns:a16="http://schemas.microsoft.com/office/drawing/2014/main" id="{8B001AE0-3006-48B6-ACDF-495CD0227BB6}"/>
                  </a:ext>
                </a:extLst>
              </p:cNvPr>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3" name="Freeform 43">
                <a:extLst>
                  <a:ext uri="{FF2B5EF4-FFF2-40B4-BE49-F238E27FC236}">
                    <a16:creationId xmlns:a16="http://schemas.microsoft.com/office/drawing/2014/main" id="{825C5710-C893-4310-A8D9-8039725F3158}"/>
                  </a:ext>
                </a:extLst>
              </p:cNvPr>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1057" name="Freeform 44">
                <a:extLst>
                  <a:ext uri="{FF2B5EF4-FFF2-40B4-BE49-F238E27FC236}">
                    <a16:creationId xmlns:a16="http://schemas.microsoft.com/office/drawing/2014/main" id="{EB957C4C-8B3A-26BA-94A9-3B18EC80291C}"/>
                  </a:ext>
                </a:extLst>
              </p:cNvPr>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51245" name="Freeform 45">
                <a:extLst>
                  <a:ext uri="{FF2B5EF4-FFF2-40B4-BE49-F238E27FC236}">
                    <a16:creationId xmlns:a16="http://schemas.microsoft.com/office/drawing/2014/main" id="{E6AA8604-B83C-40FC-8D6B-6D9FE6291C31}"/>
                  </a:ext>
                </a:extLst>
              </p:cNvPr>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6" name="Freeform 46">
                <a:extLst>
                  <a:ext uri="{FF2B5EF4-FFF2-40B4-BE49-F238E27FC236}">
                    <a16:creationId xmlns:a16="http://schemas.microsoft.com/office/drawing/2014/main" id="{E8FFCCD7-5E35-4AE2-9393-1A6ED0393B85}"/>
                  </a:ext>
                </a:extLst>
              </p:cNvPr>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7" name="Freeform 47">
                <a:extLst>
                  <a:ext uri="{FF2B5EF4-FFF2-40B4-BE49-F238E27FC236}">
                    <a16:creationId xmlns:a16="http://schemas.microsoft.com/office/drawing/2014/main" id="{EB4A7AE9-CDDC-420D-AB2D-8F8C49AD7CBC}"/>
                  </a:ext>
                </a:extLst>
              </p:cNvPr>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GB">
                  <a:cs typeface="+mn-cs"/>
                </a:endParaRPr>
              </a:p>
            </p:txBody>
          </p:sp>
          <p:sp>
            <p:nvSpPr>
              <p:cNvPr id="51248" name="Oval 48">
                <a:extLst>
                  <a:ext uri="{FF2B5EF4-FFF2-40B4-BE49-F238E27FC236}">
                    <a16:creationId xmlns:a16="http://schemas.microsoft.com/office/drawing/2014/main" id="{C8B14704-20E0-43D5-B5B8-DF9A37F02F48}"/>
                  </a:ext>
                </a:extLst>
              </p:cNvPr>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49" name="Oval 49">
                <a:extLst>
                  <a:ext uri="{FF2B5EF4-FFF2-40B4-BE49-F238E27FC236}">
                    <a16:creationId xmlns:a16="http://schemas.microsoft.com/office/drawing/2014/main" id="{8F71685C-3022-4844-BAB2-8D967A7F255B}"/>
                  </a:ext>
                </a:extLst>
              </p:cNvPr>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50" name="Oval 50">
                <a:extLst>
                  <a:ext uri="{FF2B5EF4-FFF2-40B4-BE49-F238E27FC236}">
                    <a16:creationId xmlns:a16="http://schemas.microsoft.com/office/drawing/2014/main" id="{1074E2F3-824C-48D7-A514-292935B7547C}"/>
                  </a:ext>
                </a:extLst>
              </p:cNvPr>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51" name="Oval 51">
                <a:extLst>
                  <a:ext uri="{FF2B5EF4-FFF2-40B4-BE49-F238E27FC236}">
                    <a16:creationId xmlns:a16="http://schemas.microsoft.com/office/drawing/2014/main" id="{69BD3FDE-C632-4D53-9099-F65334114913}"/>
                  </a:ext>
                </a:extLst>
              </p:cNvPr>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52" name="Oval 52">
                <a:extLst>
                  <a:ext uri="{FF2B5EF4-FFF2-40B4-BE49-F238E27FC236}">
                    <a16:creationId xmlns:a16="http://schemas.microsoft.com/office/drawing/2014/main" id="{434295B1-54EE-4F8A-970C-E2571D2434DD}"/>
                  </a:ext>
                </a:extLst>
              </p:cNvPr>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sp>
            <p:nvSpPr>
              <p:cNvPr id="51253" name="Oval 53">
                <a:extLst>
                  <a:ext uri="{FF2B5EF4-FFF2-40B4-BE49-F238E27FC236}">
                    <a16:creationId xmlns:a16="http://schemas.microsoft.com/office/drawing/2014/main" id="{DCEA5153-FDC0-45FB-B2AA-E80EB9957EC4}"/>
                  </a:ext>
                </a:extLst>
              </p:cNvPr>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en-GB">
                  <a:cs typeface="+mn-cs"/>
                </a:endParaRPr>
              </a:p>
            </p:txBody>
          </p:sp>
        </p:grpSp>
        <p:grpSp>
          <p:nvGrpSpPr>
            <p:cNvPr id="1037" name="Group 54">
              <a:extLst>
                <a:ext uri="{FF2B5EF4-FFF2-40B4-BE49-F238E27FC236}">
                  <a16:creationId xmlns:a16="http://schemas.microsoft.com/office/drawing/2014/main" id="{169FF28C-57CE-0720-B020-4780120A7517}"/>
                </a:ext>
              </a:extLst>
            </p:cNvPr>
            <p:cNvGrpSpPr>
              <a:grpSpLocks/>
            </p:cNvGrpSpPr>
            <p:nvPr userDrawn="1"/>
          </p:nvGrpSpPr>
          <p:grpSpPr bwMode="auto">
            <a:xfrm>
              <a:off x="5280" y="3024"/>
              <a:ext cx="425" cy="258"/>
              <a:chOff x="5280" y="3024"/>
              <a:chExt cx="425" cy="258"/>
            </a:xfrm>
          </p:grpSpPr>
          <p:sp>
            <p:nvSpPr>
              <p:cNvPr id="1038" name="Freeform 55">
                <a:extLst>
                  <a:ext uri="{FF2B5EF4-FFF2-40B4-BE49-F238E27FC236}">
                    <a16:creationId xmlns:a16="http://schemas.microsoft.com/office/drawing/2014/main" id="{66BC48B3-46C8-8AD1-D817-C37379B39547}"/>
                  </a:ext>
                </a:extLst>
              </p:cNvPr>
              <p:cNvSpPr>
                <a:spLocks/>
              </p:cNvSpPr>
              <p:nvPr/>
            </p:nvSpPr>
            <p:spPr bwMode="hidden">
              <a:xfrm>
                <a:off x="5280" y="3186"/>
                <a:ext cx="383" cy="96"/>
              </a:xfrm>
              <a:custGeom>
                <a:avLst/>
                <a:gdLst>
                  <a:gd name="T0" fmla="*/ 214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14 w 382"/>
                  <a:gd name="T19" fmla="*/ 96 h 96"/>
                  <a:gd name="T20" fmla="*/ 268 w 382"/>
                  <a:gd name="T21" fmla="*/ 90 h 96"/>
                  <a:gd name="T22" fmla="*/ 316 w 382"/>
                  <a:gd name="T23" fmla="*/ 84 h 96"/>
                  <a:gd name="T24" fmla="*/ 357 w 382"/>
                  <a:gd name="T25" fmla="*/ 66 h 96"/>
                  <a:gd name="T26" fmla="*/ 387 w 382"/>
                  <a:gd name="T27" fmla="*/ 42 h 96"/>
                  <a:gd name="T28" fmla="*/ 381 w 382"/>
                  <a:gd name="T29" fmla="*/ 42 h 96"/>
                  <a:gd name="T30" fmla="*/ 351 w 382"/>
                  <a:gd name="T31" fmla="*/ 66 h 96"/>
                  <a:gd name="T32" fmla="*/ 310 w 382"/>
                  <a:gd name="T33" fmla="*/ 78 h 96"/>
                  <a:gd name="T34" fmla="*/ 268 w 382"/>
                  <a:gd name="T35" fmla="*/ 90 h 96"/>
                  <a:gd name="T36" fmla="*/ 214 w 382"/>
                  <a:gd name="T37" fmla="*/ 96 h 96"/>
                  <a:gd name="T38" fmla="*/ 214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9" name="Freeform 56">
                <a:extLst>
                  <a:ext uri="{FF2B5EF4-FFF2-40B4-BE49-F238E27FC236}">
                    <a16:creationId xmlns:a16="http://schemas.microsoft.com/office/drawing/2014/main" id="{D3542B8E-3D63-2B0A-4449-06FE89A3D26C}"/>
                  </a:ext>
                </a:extLst>
              </p:cNvPr>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0" name="Freeform 57">
                <a:extLst>
                  <a:ext uri="{FF2B5EF4-FFF2-40B4-BE49-F238E27FC236}">
                    <a16:creationId xmlns:a16="http://schemas.microsoft.com/office/drawing/2014/main" id="{03BEB89B-BAA0-CA96-47A4-C106D642EDB7}"/>
                  </a:ext>
                </a:extLst>
              </p:cNvPr>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1" name="Freeform 58">
                <a:extLst>
                  <a:ext uri="{FF2B5EF4-FFF2-40B4-BE49-F238E27FC236}">
                    <a16:creationId xmlns:a16="http://schemas.microsoft.com/office/drawing/2014/main" id="{FA6AA148-BE42-4C62-72D4-4903B83E2F7C}"/>
                  </a:ext>
                </a:extLst>
              </p:cNvPr>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2" name="Freeform 59">
                <a:extLst>
                  <a:ext uri="{FF2B5EF4-FFF2-40B4-BE49-F238E27FC236}">
                    <a16:creationId xmlns:a16="http://schemas.microsoft.com/office/drawing/2014/main" id="{986BF39D-B37A-4BAB-E053-1479F5AF7319}"/>
                  </a:ext>
                </a:extLst>
              </p:cNvPr>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3" name="Freeform 60">
                <a:extLst>
                  <a:ext uri="{FF2B5EF4-FFF2-40B4-BE49-F238E27FC236}">
                    <a16:creationId xmlns:a16="http://schemas.microsoft.com/office/drawing/2014/main" id="{BABF6371-ED5E-004D-EDDB-EFA639B96659}"/>
                  </a:ext>
                </a:extLst>
              </p:cNvPr>
              <p:cNvSpPr>
                <a:spLocks/>
              </p:cNvSpPr>
              <p:nvPr/>
            </p:nvSpPr>
            <p:spPr bwMode="hidden">
              <a:xfrm>
                <a:off x="5489" y="3042"/>
                <a:ext cx="186" cy="210"/>
              </a:xfrm>
              <a:custGeom>
                <a:avLst/>
                <a:gdLst>
                  <a:gd name="T0" fmla="*/ 0 w 185"/>
                  <a:gd name="T1" fmla="*/ 6 h 210"/>
                  <a:gd name="T2" fmla="*/ 66 w 185"/>
                  <a:gd name="T3" fmla="*/ 12 h 210"/>
                  <a:gd name="T4" fmla="*/ 124 w 185"/>
                  <a:gd name="T5" fmla="*/ 36 h 210"/>
                  <a:gd name="T6" fmla="*/ 160 w 185"/>
                  <a:gd name="T7" fmla="*/ 72 h 210"/>
                  <a:gd name="T8" fmla="*/ 166 w 185"/>
                  <a:gd name="T9" fmla="*/ 90 h 210"/>
                  <a:gd name="T10" fmla="*/ 172 w 185"/>
                  <a:gd name="T11" fmla="*/ 114 h 210"/>
                  <a:gd name="T12" fmla="*/ 166 w 185"/>
                  <a:gd name="T13" fmla="*/ 138 h 210"/>
                  <a:gd name="T14" fmla="*/ 154 w 185"/>
                  <a:gd name="T15" fmla="*/ 162 h 210"/>
                  <a:gd name="T16" fmla="*/ 124 w 185"/>
                  <a:gd name="T17" fmla="*/ 180 h 210"/>
                  <a:gd name="T18" fmla="*/ 90 w 185"/>
                  <a:gd name="T19" fmla="*/ 198 h 210"/>
                  <a:gd name="T20" fmla="*/ 101 w 185"/>
                  <a:gd name="T21" fmla="*/ 210 h 210"/>
                  <a:gd name="T22" fmla="*/ 136 w 185"/>
                  <a:gd name="T23" fmla="*/ 192 h 210"/>
                  <a:gd name="T24" fmla="*/ 166 w 185"/>
                  <a:gd name="T25" fmla="*/ 168 h 210"/>
                  <a:gd name="T26" fmla="*/ 184 w 185"/>
                  <a:gd name="T27" fmla="*/ 144 h 210"/>
                  <a:gd name="T28" fmla="*/ 190 w 185"/>
                  <a:gd name="T29" fmla="*/ 114 h 210"/>
                  <a:gd name="T30" fmla="*/ 184 w 185"/>
                  <a:gd name="T31" fmla="*/ 90 h 210"/>
                  <a:gd name="T32" fmla="*/ 178 w 185"/>
                  <a:gd name="T33" fmla="*/ 66 h 210"/>
                  <a:gd name="T34" fmla="*/ 160 w 185"/>
                  <a:gd name="T35" fmla="*/ 48 h 210"/>
                  <a:gd name="T36" fmla="*/ 136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4" name="Freeform 61">
                <a:extLst>
                  <a:ext uri="{FF2B5EF4-FFF2-40B4-BE49-F238E27FC236}">
                    <a16:creationId xmlns:a16="http://schemas.microsoft.com/office/drawing/2014/main" id="{C7C71904-842D-30E6-F653-84BC27615D8C}"/>
                  </a:ext>
                </a:extLst>
              </p:cNvPr>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45" name="Group 62">
                <a:extLst>
                  <a:ext uri="{FF2B5EF4-FFF2-40B4-BE49-F238E27FC236}">
                    <a16:creationId xmlns:a16="http://schemas.microsoft.com/office/drawing/2014/main" id="{407ACB60-39C0-C907-98CA-B006C4E7C7EF}"/>
                  </a:ext>
                </a:extLst>
              </p:cNvPr>
              <p:cNvGrpSpPr>
                <a:grpSpLocks/>
              </p:cNvGrpSpPr>
              <p:nvPr/>
            </p:nvGrpSpPr>
            <p:grpSpPr bwMode="auto">
              <a:xfrm>
                <a:off x="5381" y="3085"/>
                <a:ext cx="227" cy="132"/>
                <a:chOff x="5381" y="3085"/>
                <a:chExt cx="227" cy="132"/>
              </a:xfrm>
            </p:grpSpPr>
            <p:sp>
              <p:nvSpPr>
                <p:cNvPr id="1046" name="Oval 63">
                  <a:extLst>
                    <a:ext uri="{FF2B5EF4-FFF2-40B4-BE49-F238E27FC236}">
                      <a16:creationId xmlns:a16="http://schemas.microsoft.com/office/drawing/2014/main" id="{44CCD1CD-65E9-4C0D-B74E-B73CD08905F0}"/>
                    </a:ext>
                  </a:extLst>
                </p:cNvPr>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sp>
              <p:nvSpPr>
                <p:cNvPr id="1047" name="Oval 64">
                  <a:extLst>
                    <a:ext uri="{FF2B5EF4-FFF2-40B4-BE49-F238E27FC236}">
                      <a16:creationId xmlns:a16="http://schemas.microsoft.com/office/drawing/2014/main" id="{6F3C8583-2B8B-41B9-8096-DDBB2A12F6BD}"/>
                    </a:ext>
                  </a:extLst>
                </p:cNvPr>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sp>
              <p:nvSpPr>
                <p:cNvPr id="1048" name="Oval 65">
                  <a:extLst>
                    <a:ext uri="{FF2B5EF4-FFF2-40B4-BE49-F238E27FC236}">
                      <a16:creationId xmlns:a16="http://schemas.microsoft.com/office/drawing/2014/main" id="{784D0719-A505-4E36-A8B1-134B40D0A5BC}"/>
                    </a:ext>
                  </a:extLst>
                </p:cNvPr>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sp>
              <p:nvSpPr>
                <p:cNvPr id="1049" name="Oval 66">
                  <a:extLst>
                    <a:ext uri="{FF2B5EF4-FFF2-40B4-BE49-F238E27FC236}">
                      <a16:creationId xmlns:a16="http://schemas.microsoft.com/office/drawing/2014/main" id="{D54E3F51-F190-4C21-A8B6-99938D90F69A}"/>
                    </a:ext>
                  </a:extLst>
                </p:cNvPr>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sz="1400">
                      <a:solidFill>
                        <a:schemeClr val="tx1"/>
                      </a:solidFill>
                      <a:latin typeface="Times New Roman" pitchFamily="18" charset="0"/>
                      <a:cs typeface="Arial" charset="0"/>
                    </a:defRPr>
                  </a:lvl1pPr>
                  <a:lvl2pPr marL="742950" indent="-285750">
                    <a:defRPr sz="1400">
                      <a:solidFill>
                        <a:schemeClr val="tx1"/>
                      </a:solidFill>
                      <a:latin typeface="Times New Roman" pitchFamily="18" charset="0"/>
                      <a:cs typeface="Arial" charset="0"/>
                    </a:defRPr>
                  </a:lvl2pPr>
                  <a:lvl3pPr marL="1143000" indent="-228600">
                    <a:defRPr sz="1400">
                      <a:solidFill>
                        <a:schemeClr val="tx1"/>
                      </a:solidFill>
                      <a:latin typeface="Times New Roman" pitchFamily="18" charset="0"/>
                      <a:cs typeface="Arial" charset="0"/>
                    </a:defRPr>
                  </a:lvl3pPr>
                  <a:lvl4pPr marL="1600200" indent="-228600">
                    <a:defRPr sz="1400">
                      <a:solidFill>
                        <a:schemeClr val="tx1"/>
                      </a:solidFill>
                      <a:latin typeface="Times New Roman" pitchFamily="18" charset="0"/>
                      <a:cs typeface="Arial" charset="0"/>
                    </a:defRPr>
                  </a:lvl4pPr>
                  <a:lvl5pPr marL="2057400" indent="-228600">
                    <a:defRPr sz="1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400">
                      <a:solidFill>
                        <a:schemeClr val="tx1"/>
                      </a:solidFill>
                      <a:latin typeface="Times New Roman" pitchFamily="18" charset="0"/>
                      <a:cs typeface="Arial" charset="0"/>
                    </a:defRPr>
                  </a:lvl9pPr>
                </a:lstStyle>
                <a:p>
                  <a:pPr>
                    <a:defRPr/>
                  </a:pPr>
                  <a:endParaRPr lang="en-GB" altLang="en-US"/>
                </a:p>
              </p:txBody>
            </p:sp>
          </p:grpSp>
        </p:grpSp>
      </p:grpSp>
      <p:sp>
        <p:nvSpPr>
          <p:cNvPr id="51267" name="Rectangle 67">
            <a:extLst>
              <a:ext uri="{FF2B5EF4-FFF2-40B4-BE49-F238E27FC236}">
                <a16:creationId xmlns:a16="http://schemas.microsoft.com/office/drawing/2014/main" id="{64F5CADC-A056-430E-8437-5BD4CAD9B7D2}"/>
              </a:ext>
            </a:extLst>
          </p:cNvPr>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GB" altLang="en-US"/>
              <a:t>Click to edit Master title style</a:t>
            </a:r>
          </a:p>
        </p:txBody>
      </p:sp>
      <p:sp>
        <p:nvSpPr>
          <p:cNvPr id="51268" name="Rectangle 68">
            <a:extLst>
              <a:ext uri="{FF2B5EF4-FFF2-40B4-BE49-F238E27FC236}">
                <a16:creationId xmlns:a16="http://schemas.microsoft.com/office/drawing/2014/main" id="{35A5A1A6-AF94-4FC9-B047-AABAE70F7DB3}"/>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51269" name="Rectangle 69">
            <a:extLst>
              <a:ext uri="{FF2B5EF4-FFF2-40B4-BE49-F238E27FC236}">
                <a16:creationId xmlns:a16="http://schemas.microsoft.com/office/drawing/2014/main" id="{2033050D-D0DA-4FEC-80F7-AF165C12DCD9}"/>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a:effectLst>
                  <a:outerShdw blurRad="38100" dist="38100" dir="2700000" algn="tl">
                    <a:srgbClr val="000000"/>
                  </a:outerShdw>
                </a:effectLst>
                <a:latin typeface="+mn-lt"/>
                <a:cs typeface="+mn-cs"/>
              </a:defRPr>
            </a:lvl1pPr>
          </a:lstStyle>
          <a:p>
            <a:pPr>
              <a:defRPr/>
            </a:pPr>
            <a:fld id="{0883455B-77AA-4F65-899F-C4F08C1B8AC0}" type="datetimeFigureOut">
              <a:rPr lang="en-US" altLang="en-US"/>
              <a:pPr>
                <a:defRPr/>
              </a:pPr>
              <a:t>9/30/2023</a:t>
            </a:fld>
            <a:endParaRPr lang="en-GB" altLang="en-US"/>
          </a:p>
        </p:txBody>
      </p:sp>
      <p:sp>
        <p:nvSpPr>
          <p:cNvPr id="51270" name="Rectangle 70">
            <a:extLst>
              <a:ext uri="{FF2B5EF4-FFF2-40B4-BE49-F238E27FC236}">
                <a16:creationId xmlns:a16="http://schemas.microsoft.com/office/drawing/2014/main" id="{C5CC92E3-4E84-4F81-9B6F-AC8ED5424F16}"/>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a:effectLst>
                  <a:outerShdw blurRad="38100" dist="38100" dir="2700000" algn="tl">
                    <a:srgbClr val="000000"/>
                  </a:outerShdw>
                </a:effectLst>
                <a:latin typeface="+mn-lt"/>
                <a:cs typeface="+mn-cs"/>
              </a:defRPr>
            </a:lvl1pPr>
          </a:lstStyle>
          <a:p>
            <a:pPr>
              <a:defRPr/>
            </a:pPr>
            <a:endParaRPr lang="en-GB" altLang="en-US"/>
          </a:p>
        </p:txBody>
      </p:sp>
      <p:sp>
        <p:nvSpPr>
          <p:cNvPr id="51271" name="Rectangle 71">
            <a:extLst>
              <a:ext uri="{FF2B5EF4-FFF2-40B4-BE49-F238E27FC236}">
                <a16:creationId xmlns:a16="http://schemas.microsoft.com/office/drawing/2014/main" id="{FF5F6325-5331-46D5-B6B1-A7B598ADD9D2}"/>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a:effectLst>
                  <a:outerShdw blurRad="38100" dist="38100" dir="2700000" algn="tl">
                    <a:srgbClr val="000000"/>
                  </a:outerShdw>
                </a:effectLst>
                <a:latin typeface="Arial" panose="020B0604020202020204" pitchFamily="34" charset="0"/>
              </a:defRPr>
            </a:lvl1pPr>
          </a:lstStyle>
          <a:p>
            <a:fld id="{9E1C78EA-4ED0-4C54-BFB1-64E16EA0CE1F}" type="slidenum">
              <a:rPr lang="en-GB" altLang="en-US"/>
              <a:pPr/>
              <a:t>‹#›</a:t>
            </a:fld>
            <a:endParaRPr lang="en-GB" altLang="en-US"/>
          </a:p>
        </p:txBody>
      </p:sp>
    </p:spTree>
  </p:cSld>
  <p:clrMap bg1="dk2" tx1="lt1" bg2="dk1" tx2="lt2" accent1="accent1" accent2="accent2" accent3="accent3" accent4="accent4" accent5="accent5" accent6="accent6" hlink="hlink" folHlink="folHlink"/>
  <p:sldLayoutIdLst>
    <p:sldLayoutId id="2147483733"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ransition>
    <p:dissolve/>
    <p:sndAc>
      <p:endSnd/>
    </p:sndAc>
  </p:transition>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anose="05000000000000000000"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anose="05000000000000000000" pitchFamily="2" charset="2"/>
        <a:buChar char="l"/>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folHlink"/>
        </a:buClr>
        <a:buSzPct val="50000"/>
        <a:buFont typeface="Wingdings" panose="05000000000000000000" pitchFamily="2" charset="2"/>
        <a:buChar char="l"/>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E24B0177-9EAE-44F8-8EFF-9ADD61241730}"/>
              </a:ext>
            </a:extLst>
          </p:cNvPr>
          <p:cNvSpPr>
            <a:spLocks noGrp="1" noChangeArrowheads="1"/>
          </p:cNvSpPr>
          <p:nvPr>
            <p:ph type="title" idx="4294967295"/>
          </p:nvPr>
        </p:nvSpPr>
        <p:spPr/>
        <p:txBody>
          <a:bodyPr anchor="b" anchorCtr="0"/>
          <a:lstStyle/>
          <a:p>
            <a:pPr eaLnBrk="1" hangingPunct="1">
              <a:defRPr/>
            </a:pPr>
            <a:r>
              <a:rPr lang="en-US" altLang="en-US">
                <a:solidFill>
                  <a:srgbClr val="FFFFFF"/>
                </a:solidFill>
                <a:latin typeface="Comic Sans MS" pitchFamily="66" charset="0"/>
              </a:rPr>
              <a:t>PLAS GWYNANT OUTDOOR EDUCATION CENTRE</a:t>
            </a:r>
          </a:p>
        </p:txBody>
      </p:sp>
      <p:sp>
        <p:nvSpPr>
          <p:cNvPr id="4104" name="Rectangle 8">
            <a:extLst>
              <a:ext uri="{FF2B5EF4-FFF2-40B4-BE49-F238E27FC236}">
                <a16:creationId xmlns:a16="http://schemas.microsoft.com/office/drawing/2014/main" id="{9D52505C-EFD6-4C9D-A794-BAFEAABF35FD}"/>
              </a:ext>
            </a:extLst>
          </p:cNvPr>
          <p:cNvSpPr>
            <a:spLocks noGrp="1" noChangeArrowheads="1"/>
          </p:cNvSpPr>
          <p:nvPr>
            <p:ph type="body" idx="1"/>
          </p:nvPr>
        </p:nvSpPr>
        <p:spPr>
          <a:xfrm>
            <a:off x="457200" y="4221163"/>
            <a:ext cx="8229600" cy="1905000"/>
          </a:xfrm>
        </p:spPr>
        <p:txBody>
          <a:bodyPr/>
          <a:lstStyle/>
          <a:p>
            <a:pPr algn="ctr" eaLnBrk="1" hangingPunct="1">
              <a:buFont typeface="Wingdings" panose="05000000000000000000" pitchFamily="2" charset="2"/>
              <a:buNone/>
              <a:defRPr/>
            </a:pPr>
            <a:r>
              <a:rPr lang="en-US" altLang="en-US" sz="4000">
                <a:solidFill>
                  <a:srgbClr val="FFFFFF"/>
                </a:solidFill>
                <a:latin typeface="Comic Sans MS" pitchFamily="66" charset="0"/>
              </a:rPr>
              <a:t>SANDWELL RESIDENTIAL EDUCATION SERVICE</a:t>
            </a:r>
            <a:endParaRPr lang="en-GB" altLang="en-US" sz="4000">
              <a:solidFill>
                <a:srgbClr val="FFFFFF"/>
              </a:solidFill>
              <a:latin typeface="Comic Sans MS" pitchFamily="66" charset="0"/>
            </a:endParaRPr>
          </a:p>
        </p:txBody>
      </p:sp>
      <p:pic>
        <p:nvPicPr>
          <p:cNvPr id="5124" name="Picture 10" descr="auto0">
            <a:extLst>
              <a:ext uri="{FF2B5EF4-FFF2-40B4-BE49-F238E27FC236}">
                <a16:creationId xmlns:a16="http://schemas.microsoft.com/office/drawing/2014/main" id="{F1CC2884-A378-18B6-C7BF-2CA38C0D92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2492375"/>
            <a:ext cx="2243138"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3A3D087D-0534-4ACE-A2C0-6C4FF5C794AE}"/>
              </a:ext>
            </a:extLst>
          </p:cNvPr>
          <p:cNvSpPr>
            <a:spLocks noGrp="1" noChangeArrowheads="1"/>
          </p:cNvSpPr>
          <p:nvPr>
            <p:ph type="title" idx="4294967295"/>
          </p:nvPr>
        </p:nvSpPr>
        <p:spPr/>
        <p:txBody>
          <a:bodyPr anchor="b" anchorCtr="0"/>
          <a:lstStyle/>
          <a:p>
            <a:pPr eaLnBrk="1" hangingPunct="1">
              <a:defRPr/>
            </a:pPr>
            <a:r>
              <a:rPr lang="en-US" altLang="en-US">
                <a:latin typeface="Comic Sans MS" pitchFamily="66" charset="0"/>
              </a:rPr>
              <a:t>Plas Gwynant</a:t>
            </a:r>
          </a:p>
        </p:txBody>
      </p:sp>
      <p:pic>
        <p:nvPicPr>
          <p:cNvPr id="7171" name="Picture 3">
            <a:extLst>
              <a:ext uri="{FF2B5EF4-FFF2-40B4-BE49-F238E27FC236}">
                <a16:creationId xmlns:a16="http://schemas.microsoft.com/office/drawing/2014/main" id="{D1010565-9425-F975-F3B6-E27A65A6F6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484313"/>
            <a:ext cx="8064500" cy="427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E324BD47-B7E6-4AA0-92E3-3675D5781CAE}"/>
              </a:ext>
            </a:extLst>
          </p:cNvPr>
          <p:cNvSpPr>
            <a:spLocks noGrp="1" noChangeArrowheads="1"/>
          </p:cNvSpPr>
          <p:nvPr>
            <p:ph type="title" idx="4294967295"/>
          </p:nvPr>
        </p:nvSpPr>
        <p:spPr>
          <a:xfrm>
            <a:off x="365977" y="181931"/>
            <a:ext cx="8229600" cy="1139825"/>
          </a:xfrm>
        </p:spPr>
        <p:txBody>
          <a:bodyPr anchor="b" anchorCtr="0"/>
          <a:lstStyle/>
          <a:p>
            <a:pPr eaLnBrk="1" hangingPunct="1">
              <a:defRPr/>
            </a:pP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br>
              <a:rPr lang="en-US" altLang="en-US" sz="4000" dirty="0">
                <a:latin typeface="Comic Sans MS" pitchFamily="66" charset="0"/>
              </a:rPr>
            </a:br>
            <a:r>
              <a:rPr lang="en-US" altLang="en-US" sz="4000" dirty="0" err="1">
                <a:latin typeface="Comic Sans MS" pitchFamily="66" charset="0"/>
              </a:rPr>
              <a:t>Plas</a:t>
            </a:r>
            <a:r>
              <a:rPr lang="en-US" altLang="en-US" sz="4000" dirty="0">
                <a:latin typeface="Comic Sans MS" pitchFamily="66" charset="0"/>
              </a:rPr>
              <a:t> </a:t>
            </a:r>
            <a:r>
              <a:rPr lang="en-US" altLang="en-US" sz="4000" dirty="0" err="1">
                <a:latin typeface="Comic Sans MS" pitchFamily="66" charset="0"/>
              </a:rPr>
              <a:t>Gwynant</a:t>
            </a:r>
            <a:br>
              <a:rPr lang="en-US" altLang="en-US" sz="4000" dirty="0">
                <a:latin typeface="Comic Sans MS" pitchFamily="66" charset="0"/>
              </a:rPr>
            </a:br>
            <a:r>
              <a:rPr lang="en-US" altLang="en-US" sz="2400" b="1" dirty="0">
                <a:solidFill>
                  <a:srgbClr val="FFFF00"/>
                </a:solidFill>
                <a:latin typeface="Comic Sans MS" pitchFamily="66" charset="0"/>
              </a:rPr>
              <a:t>September 2024</a:t>
            </a:r>
            <a:endParaRPr lang="en-US" altLang="en-US" sz="2400" dirty="0">
              <a:latin typeface="Comic Sans MS" pitchFamily="66" charset="0"/>
            </a:endParaRPr>
          </a:p>
        </p:txBody>
      </p:sp>
      <p:pic>
        <p:nvPicPr>
          <p:cNvPr id="9219" name="Picture 4">
            <a:extLst>
              <a:ext uri="{FF2B5EF4-FFF2-40B4-BE49-F238E27FC236}">
                <a16:creationId xmlns:a16="http://schemas.microsoft.com/office/drawing/2014/main" id="{C49EDA94-30CD-68D5-E778-3BE739E32A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5039" y="188640"/>
            <a:ext cx="1690538" cy="1209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a:extLst>
              <a:ext uri="{FF2B5EF4-FFF2-40B4-BE49-F238E27FC236}">
                <a16:creationId xmlns:a16="http://schemas.microsoft.com/office/drawing/2014/main" id="{6615A6C9-AA4B-480B-987C-AAA411D87540}"/>
              </a:ext>
            </a:extLst>
          </p:cNvPr>
          <p:cNvSpPr txBox="1"/>
          <p:nvPr/>
        </p:nvSpPr>
        <p:spPr>
          <a:xfrm>
            <a:off x="179513" y="1558307"/>
            <a:ext cx="8517630" cy="5693866"/>
          </a:xfrm>
          <a:prstGeom prst="rect">
            <a:avLst/>
          </a:prstGeom>
          <a:noFill/>
        </p:spPr>
        <p:txBody>
          <a:bodyPr wrap="square" rtlCol="0">
            <a:spAutoFit/>
          </a:bodyPr>
          <a:lstStyle/>
          <a:p>
            <a:pPr marL="285750" indent="-285750">
              <a:buFont typeface="Arial" panose="020B0604020202020204" pitchFamily="34" charset="0"/>
              <a:buChar char="•"/>
            </a:pPr>
            <a:r>
              <a:rPr lang="en-GB" sz="2800" dirty="0"/>
              <a:t>To book a residential course, school has to commit to paying for a minimum of 42 pupils.</a:t>
            </a:r>
          </a:p>
          <a:p>
            <a:pPr marL="285750" indent="-285750">
              <a:buFont typeface="Arial" panose="020B0604020202020204" pitchFamily="34" charset="0"/>
              <a:buChar char="•"/>
            </a:pPr>
            <a:r>
              <a:rPr lang="en-GB" sz="2800" dirty="0"/>
              <a:t>The centre holds 48 pupils, it is possible to take more pupils by having a split course over a full week.</a:t>
            </a:r>
          </a:p>
          <a:p>
            <a:pPr marL="285750" indent="-285750">
              <a:buFont typeface="Arial" panose="020B0604020202020204" pitchFamily="34" charset="0"/>
              <a:buChar char="•"/>
            </a:pPr>
            <a:r>
              <a:rPr lang="en-GB" sz="2800" dirty="0"/>
              <a:t>Schools pays the full cost of £270 per pupil and asks that children from Holy Trinity make a contribution to that amount.</a:t>
            </a:r>
          </a:p>
          <a:p>
            <a:pPr marL="285750" indent="-285750">
              <a:buFont typeface="Arial" panose="020B0604020202020204" pitchFamily="34" charset="0"/>
              <a:buChar char="•"/>
            </a:pPr>
            <a:r>
              <a:rPr lang="en-GB" sz="2800" dirty="0"/>
              <a:t>This year unfortunately only 27 pupils went which meant that school paid for 15 empty places as well as subsiding the 27 who attended.</a:t>
            </a:r>
          </a:p>
          <a:p>
            <a:pPr marL="285750" indent="-285750">
              <a:buFont typeface="Arial" panose="020B0604020202020204" pitchFamily="34" charset="0"/>
              <a:buChar char="•"/>
            </a:pPr>
            <a:r>
              <a:rPr lang="en-GB" sz="2800" dirty="0"/>
              <a:t>The difficult decision has been made to run the course every 2 years to try and fill the numbers.</a:t>
            </a:r>
          </a:p>
          <a:p>
            <a:pPr marL="285750" indent="-285750">
              <a:buFont typeface="Arial" panose="020B0604020202020204" pitchFamily="34" charset="0"/>
              <a:buChar char="•"/>
            </a:pPr>
            <a:endParaRPr lang="en-GB" sz="2800" dirty="0"/>
          </a:p>
        </p:txBody>
      </p:sp>
    </p:spTree>
  </p:cSld>
  <p:clrMapOvr>
    <a:masterClrMapping/>
  </p:clrMapOvr>
  <p:transition>
    <p:dissolve/>
    <p:sndAc>
      <p:endSnd/>
    </p:sndAc>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B63CDEF0-BAC9-45BE-8301-BB6B43D1F6E3}"/>
              </a:ext>
            </a:extLst>
          </p:cNvPr>
          <p:cNvSpPr>
            <a:spLocks noGrp="1" noChangeArrowheads="1"/>
          </p:cNvSpPr>
          <p:nvPr>
            <p:ph type="title" idx="4294967295"/>
          </p:nvPr>
        </p:nvSpPr>
        <p:spPr>
          <a:xfrm>
            <a:off x="838200" y="457200"/>
            <a:ext cx="7543800" cy="1143000"/>
          </a:xfrm>
        </p:spPr>
        <p:txBody>
          <a:bodyPr anchor="b" anchorCtr="0"/>
          <a:lstStyle/>
          <a:p>
            <a:pPr eaLnBrk="1" hangingPunct="1">
              <a:defRPr/>
            </a:pPr>
            <a:r>
              <a:rPr lang="en-US" altLang="en-US" sz="2800">
                <a:solidFill>
                  <a:srgbClr val="FFFFFF"/>
                </a:solidFill>
                <a:latin typeface="Comic Sans MS" pitchFamily="66" charset="0"/>
              </a:rPr>
              <a:t>Pre Course Arrangements</a:t>
            </a:r>
            <a:endParaRPr lang="en-US" altLang="en-US">
              <a:solidFill>
                <a:srgbClr val="FFFFFF"/>
              </a:solidFill>
              <a:latin typeface="Comic Sans MS" pitchFamily="66" charset="0"/>
            </a:endParaRPr>
          </a:p>
        </p:txBody>
      </p:sp>
      <p:sp>
        <p:nvSpPr>
          <p:cNvPr id="49155" name="Rectangle 3">
            <a:extLst>
              <a:ext uri="{FF2B5EF4-FFF2-40B4-BE49-F238E27FC236}">
                <a16:creationId xmlns:a16="http://schemas.microsoft.com/office/drawing/2014/main" id="{66B12256-337E-47A8-AA61-85FE843A773B}"/>
              </a:ext>
            </a:extLst>
          </p:cNvPr>
          <p:cNvSpPr>
            <a:spLocks noGrp="1" noChangeArrowheads="1"/>
          </p:cNvSpPr>
          <p:nvPr>
            <p:ph type="body" idx="4294967295"/>
          </p:nvPr>
        </p:nvSpPr>
        <p:spPr>
          <a:xfrm>
            <a:off x="685800" y="1700213"/>
            <a:ext cx="7772400" cy="4548187"/>
          </a:xfrm>
        </p:spPr>
        <p:txBody>
          <a:bodyPr/>
          <a:lstStyle/>
          <a:p>
            <a:pPr eaLnBrk="1" hangingPunct="1">
              <a:lnSpc>
                <a:spcPct val="90000"/>
              </a:lnSpc>
              <a:defRPr/>
            </a:pPr>
            <a:r>
              <a:rPr lang="en-US" altLang="en-US" sz="2200">
                <a:latin typeface="Comic Sans MS" pitchFamily="66" charset="0"/>
              </a:rPr>
              <a:t>A course at Plas Gwynant will include lots of fun, new learning experiences and the opportunity for your child to develop personal and social skills</a:t>
            </a:r>
          </a:p>
          <a:p>
            <a:pPr eaLnBrk="1" hangingPunct="1">
              <a:lnSpc>
                <a:spcPct val="90000"/>
              </a:lnSpc>
              <a:defRPr/>
            </a:pPr>
            <a:r>
              <a:rPr lang="en-US" altLang="en-US" sz="2200">
                <a:latin typeface="Comic Sans MS" pitchFamily="66" charset="0"/>
              </a:rPr>
              <a:t>It will greatly enhance their school education through an organised programme of outdoor learning experiences</a:t>
            </a:r>
          </a:p>
          <a:p>
            <a:pPr eaLnBrk="1" hangingPunct="1">
              <a:lnSpc>
                <a:spcPct val="90000"/>
              </a:lnSpc>
              <a:defRPr/>
            </a:pPr>
            <a:r>
              <a:rPr lang="en-US" altLang="en-US" sz="2200">
                <a:latin typeface="Comic Sans MS" pitchFamily="66" charset="0"/>
              </a:rPr>
              <a:t>The children will be accompanied by school staff and appropriately qualified and experienced Plas Gwynant staff</a:t>
            </a:r>
          </a:p>
          <a:p>
            <a:pPr eaLnBrk="1" hangingPunct="1">
              <a:lnSpc>
                <a:spcPct val="90000"/>
              </a:lnSpc>
              <a:defRPr/>
            </a:pPr>
            <a:r>
              <a:rPr lang="en-US" altLang="en-US" sz="2200">
                <a:latin typeface="Comic Sans MS" pitchFamily="66" charset="0"/>
              </a:rPr>
              <a:t>For a visit to run smoothly a great deal of planning is required, e.g. collect medical information, inform centre of any dietary requirements. </a:t>
            </a:r>
          </a:p>
        </p:txBody>
      </p:sp>
    </p:spTree>
  </p:cSld>
  <p:clrMapOvr>
    <a:masterClrMapping/>
  </p:clrMapOvr>
  <p:transition>
    <p:dissolve/>
    <p:sndAc>
      <p:endSnd/>
    </p:sndAc>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6" descr="saturday 046">
            <a:extLst>
              <a:ext uri="{FF2B5EF4-FFF2-40B4-BE49-F238E27FC236}">
                <a16:creationId xmlns:a16="http://schemas.microsoft.com/office/drawing/2014/main" id="{0FF37896-CD1C-AC04-C944-6A12FF06D4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692150"/>
            <a:ext cx="6840537"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5D76A248-5200-4A8E-886C-F47079717F49}"/>
              </a:ext>
            </a:extLst>
          </p:cNvPr>
          <p:cNvSpPr>
            <a:spLocks noGrp="1" noChangeArrowheads="1"/>
          </p:cNvSpPr>
          <p:nvPr>
            <p:ph type="title" idx="4294967295"/>
          </p:nvPr>
        </p:nvSpPr>
        <p:spPr/>
        <p:txBody>
          <a:bodyPr anchor="b" anchorCtr="0"/>
          <a:lstStyle/>
          <a:p>
            <a:pPr eaLnBrk="1" hangingPunct="1">
              <a:defRPr/>
            </a:pPr>
            <a:r>
              <a:rPr lang="en-US" altLang="en-US">
                <a:latin typeface="Comic Sans MS" pitchFamily="66" charset="0"/>
              </a:rPr>
              <a:t>Activities</a:t>
            </a:r>
          </a:p>
        </p:txBody>
      </p:sp>
      <p:sp>
        <p:nvSpPr>
          <p:cNvPr id="17411" name="Rectangle 3">
            <a:extLst>
              <a:ext uri="{FF2B5EF4-FFF2-40B4-BE49-F238E27FC236}">
                <a16:creationId xmlns:a16="http://schemas.microsoft.com/office/drawing/2014/main" id="{4DBC47F0-5184-4563-86A6-A5445FC22FE9}"/>
              </a:ext>
            </a:extLst>
          </p:cNvPr>
          <p:cNvSpPr>
            <a:spLocks noGrp="1" noChangeArrowheads="1"/>
          </p:cNvSpPr>
          <p:nvPr>
            <p:ph type="body" sz="half" idx="4294967295"/>
          </p:nvPr>
        </p:nvSpPr>
        <p:spPr>
          <a:xfrm>
            <a:off x="395288" y="1700213"/>
            <a:ext cx="4343400" cy="3733800"/>
          </a:xfrm>
        </p:spPr>
        <p:txBody>
          <a:bodyPr/>
          <a:lstStyle/>
          <a:p>
            <a:pPr eaLnBrk="1" hangingPunct="1">
              <a:defRPr/>
            </a:pPr>
            <a:r>
              <a:rPr lang="en-US" altLang="en-US" sz="2200">
                <a:latin typeface="Comic Sans MS" pitchFamily="66" charset="0"/>
              </a:rPr>
              <a:t>As all activities are subject to the prevailing weather conditions it is not possible to issue a fixed weekly  programme in advance</a:t>
            </a:r>
          </a:p>
          <a:p>
            <a:pPr eaLnBrk="1" hangingPunct="1">
              <a:defRPr/>
            </a:pPr>
            <a:endParaRPr lang="en-US" altLang="en-US" sz="2200">
              <a:latin typeface="Comic Sans MS" pitchFamily="66" charset="0"/>
            </a:endParaRPr>
          </a:p>
          <a:p>
            <a:pPr eaLnBrk="1" hangingPunct="1">
              <a:defRPr/>
            </a:pPr>
            <a:r>
              <a:rPr lang="en-US" altLang="en-US" sz="2200">
                <a:latin typeface="Comic Sans MS" pitchFamily="66" charset="0"/>
              </a:rPr>
              <a:t>Possible activities to be undertaken during a Primary visit are:</a:t>
            </a:r>
          </a:p>
          <a:p>
            <a:pPr eaLnBrk="1" hangingPunct="1">
              <a:defRPr/>
            </a:pPr>
            <a:endParaRPr lang="en-US" altLang="en-US" sz="2200">
              <a:latin typeface="Comic Sans MS" pitchFamily="66" charset="0"/>
            </a:endParaRPr>
          </a:p>
          <a:p>
            <a:pPr eaLnBrk="1" hangingPunct="1">
              <a:defRPr/>
            </a:pPr>
            <a:endParaRPr lang="en-US" altLang="en-US" sz="2200">
              <a:latin typeface="Comic Sans MS" pitchFamily="66" charset="0"/>
            </a:endParaRPr>
          </a:p>
        </p:txBody>
      </p:sp>
      <p:sp>
        <p:nvSpPr>
          <p:cNvPr id="17412" name="Rectangle 4">
            <a:extLst>
              <a:ext uri="{FF2B5EF4-FFF2-40B4-BE49-F238E27FC236}">
                <a16:creationId xmlns:a16="http://schemas.microsoft.com/office/drawing/2014/main" id="{8731F14E-FFD7-4B5F-B66C-6A473A5E41F4}"/>
              </a:ext>
            </a:extLst>
          </p:cNvPr>
          <p:cNvSpPr>
            <a:spLocks noGrp="1" noChangeArrowheads="1"/>
          </p:cNvSpPr>
          <p:nvPr>
            <p:ph type="body" sz="half" idx="4294967295"/>
          </p:nvPr>
        </p:nvSpPr>
        <p:spPr>
          <a:xfrm>
            <a:off x="5003800" y="1844675"/>
            <a:ext cx="3505200" cy="3962400"/>
          </a:xfrm>
        </p:spPr>
        <p:txBody>
          <a:bodyPr/>
          <a:lstStyle/>
          <a:p>
            <a:pPr eaLnBrk="1" hangingPunct="1">
              <a:defRPr/>
            </a:pPr>
            <a:r>
              <a:rPr lang="en-US" altLang="en-US" sz="2200" dirty="0">
                <a:latin typeface="Comic Sans MS" pitchFamily="66" charset="0"/>
              </a:rPr>
              <a:t>Team building activities</a:t>
            </a:r>
          </a:p>
          <a:p>
            <a:pPr eaLnBrk="1" hangingPunct="1">
              <a:defRPr/>
            </a:pPr>
            <a:r>
              <a:rPr lang="en-US" altLang="en-US" sz="2200" dirty="0">
                <a:latin typeface="Comic Sans MS" pitchFamily="66" charset="0"/>
              </a:rPr>
              <a:t>Orienteering</a:t>
            </a:r>
          </a:p>
          <a:p>
            <a:pPr eaLnBrk="1" hangingPunct="1">
              <a:defRPr/>
            </a:pPr>
            <a:r>
              <a:rPr lang="en-US" altLang="en-US" sz="2200" dirty="0">
                <a:latin typeface="Comic Sans MS" pitchFamily="66" charset="0"/>
              </a:rPr>
              <a:t>Open boating</a:t>
            </a:r>
          </a:p>
          <a:p>
            <a:pPr eaLnBrk="1" hangingPunct="1">
              <a:defRPr/>
            </a:pPr>
            <a:r>
              <a:rPr lang="en-US" altLang="en-US" sz="2200" dirty="0">
                <a:latin typeface="Comic Sans MS" pitchFamily="66" charset="0"/>
              </a:rPr>
              <a:t>Mountain walk</a:t>
            </a:r>
          </a:p>
          <a:p>
            <a:pPr eaLnBrk="1" hangingPunct="1">
              <a:defRPr/>
            </a:pPr>
            <a:r>
              <a:rPr lang="en-US" altLang="en-US" sz="2200" dirty="0">
                <a:latin typeface="Comic Sans MS" pitchFamily="66" charset="0"/>
              </a:rPr>
              <a:t>Beach exploration</a:t>
            </a:r>
          </a:p>
          <a:p>
            <a:pPr eaLnBrk="1" hangingPunct="1">
              <a:defRPr/>
            </a:pPr>
            <a:r>
              <a:rPr lang="en-US" altLang="en-US" sz="2200" dirty="0">
                <a:latin typeface="Comic Sans MS" pitchFamily="66" charset="0"/>
              </a:rPr>
              <a:t>Abseiling</a:t>
            </a:r>
          </a:p>
          <a:p>
            <a:pPr eaLnBrk="1" hangingPunct="1">
              <a:defRPr/>
            </a:pPr>
            <a:r>
              <a:rPr lang="en-US" altLang="en-US" sz="2200" dirty="0">
                <a:latin typeface="Comic Sans MS" pitchFamily="66" charset="0"/>
              </a:rPr>
              <a:t>Mine visit</a:t>
            </a:r>
          </a:p>
          <a:p>
            <a:pPr eaLnBrk="1" hangingPunct="1">
              <a:defRPr/>
            </a:pPr>
            <a:r>
              <a:rPr lang="en-US" altLang="en-US" sz="2200" dirty="0">
                <a:latin typeface="Comic Sans MS" pitchFamily="66" charset="0"/>
              </a:rPr>
              <a:t>Castle visit</a:t>
            </a:r>
          </a:p>
          <a:p>
            <a:pPr eaLnBrk="1" hangingPunct="1">
              <a:defRPr/>
            </a:pPr>
            <a:r>
              <a:rPr lang="en-US" altLang="en-US" sz="2200" dirty="0">
                <a:latin typeface="Comic Sans MS" pitchFamily="66" charset="0"/>
              </a:rPr>
              <a:t>Gorge walk</a:t>
            </a:r>
          </a:p>
          <a:p>
            <a:pPr eaLnBrk="1" hangingPunct="1">
              <a:defRPr/>
            </a:pPr>
            <a:endParaRPr lang="en-US" altLang="en-US" sz="2200" dirty="0">
              <a:latin typeface="Comic Sans MS" pitchFamily="66" charset="0"/>
            </a:endParaRPr>
          </a:p>
          <a:p>
            <a:pPr eaLnBrk="1" hangingPunct="1">
              <a:defRPr/>
            </a:pPr>
            <a:endParaRPr lang="en-US" altLang="en-US" sz="2200" dirty="0">
              <a:latin typeface="Comic Sans MS" pitchFamily="66" charset="0"/>
            </a:endParaRPr>
          </a:p>
        </p:txBody>
      </p:sp>
    </p:spTree>
  </p:cSld>
  <p:clrMapOvr>
    <a:masterClrMapping/>
  </p:clrMapOvr>
  <p:transition>
    <p:dissolve/>
    <p:sndAc>
      <p:endSnd/>
    </p:sndAc>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3F544D3A-9127-4E82-BB01-1DE3DEE8D90D}"/>
              </a:ext>
            </a:extLst>
          </p:cNvPr>
          <p:cNvSpPr>
            <a:spLocks noGrp="1" noChangeArrowheads="1"/>
          </p:cNvSpPr>
          <p:nvPr>
            <p:ph type="title" idx="4294967295"/>
          </p:nvPr>
        </p:nvSpPr>
        <p:spPr/>
        <p:txBody>
          <a:bodyPr anchor="b" anchorCtr="0"/>
          <a:lstStyle/>
          <a:p>
            <a:pPr eaLnBrk="1" hangingPunct="1">
              <a:defRPr/>
            </a:pPr>
            <a:r>
              <a:rPr lang="en-US" altLang="en-US" sz="2800"/>
              <a:t>Team Building!</a:t>
            </a:r>
            <a:r>
              <a:rPr lang="en-US" altLang="en-US"/>
              <a:t> </a:t>
            </a:r>
          </a:p>
        </p:txBody>
      </p:sp>
      <p:pic>
        <p:nvPicPr>
          <p:cNvPr id="14339" name="Picture 7" descr="Will 029">
            <a:extLst>
              <a:ext uri="{FF2B5EF4-FFF2-40B4-BE49-F238E27FC236}">
                <a16:creationId xmlns:a16="http://schemas.microsoft.com/office/drawing/2014/main" id="{B508C88D-7E6D-EDD7-0E65-1FBFDF480F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1412875"/>
            <a:ext cx="6048375"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descr="Debs 070">
            <a:extLst>
              <a:ext uri="{FF2B5EF4-FFF2-40B4-BE49-F238E27FC236}">
                <a16:creationId xmlns:a16="http://schemas.microsoft.com/office/drawing/2014/main" id="{C97A60C7-1599-36DE-C2C0-649F458737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422275"/>
            <a:ext cx="7848600" cy="588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p:dissolve/>
    <p:sndAc>
      <p:endSnd/>
    </p:sndAc>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6" descr="Debs 036">
            <a:extLst>
              <a:ext uri="{FF2B5EF4-FFF2-40B4-BE49-F238E27FC236}">
                <a16:creationId xmlns:a16="http://schemas.microsoft.com/office/drawing/2014/main" id="{E6EE1CC0-EA30-9E7B-A42A-C5959A3E5A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476250"/>
            <a:ext cx="7740650" cy="580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309BB570-1AD5-46DD-AB39-44A81686B303}"/>
              </a:ext>
            </a:extLst>
          </p:cNvPr>
          <p:cNvSpPr>
            <a:spLocks noGrp="1" noChangeArrowheads="1"/>
          </p:cNvSpPr>
          <p:nvPr>
            <p:ph type="title" idx="4294967295"/>
          </p:nvPr>
        </p:nvSpPr>
        <p:spPr>
          <a:xfrm>
            <a:off x="1344613" y="354013"/>
            <a:ext cx="7342187" cy="684212"/>
          </a:xfrm>
        </p:spPr>
        <p:txBody>
          <a:bodyPr anchor="b" anchorCtr="0"/>
          <a:lstStyle/>
          <a:p>
            <a:pPr eaLnBrk="1" hangingPunct="1">
              <a:defRPr/>
            </a:pPr>
            <a:r>
              <a:rPr lang="en-US" altLang="en-US" sz="2800">
                <a:latin typeface="Comic Sans MS" pitchFamily="66" charset="0"/>
              </a:rPr>
              <a:t>KIT LIST</a:t>
            </a:r>
          </a:p>
        </p:txBody>
      </p:sp>
      <p:sp>
        <p:nvSpPr>
          <p:cNvPr id="45059" name="Rectangle 3">
            <a:extLst>
              <a:ext uri="{FF2B5EF4-FFF2-40B4-BE49-F238E27FC236}">
                <a16:creationId xmlns:a16="http://schemas.microsoft.com/office/drawing/2014/main" id="{91B0AA62-35E1-41FB-9243-33E41C5BA13E}"/>
              </a:ext>
            </a:extLst>
          </p:cNvPr>
          <p:cNvSpPr>
            <a:spLocks noGrp="1" noChangeArrowheads="1"/>
          </p:cNvSpPr>
          <p:nvPr>
            <p:ph type="body" idx="4294967295"/>
          </p:nvPr>
        </p:nvSpPr>
        <p:spPr>
          <a:xfrm>
            <a:off x="395288" y="1196975"/>
            <a:ext cx="8077200" cy="4648200"/>
          </a:xfrm>
        </p:spPr>
        <p:txBody>
          <a:bodyPr/>
          <a:lstStyle/>
          <a:p>
            <a:pPr lvl="2" eaLnBrk="1" hangingPunct="1">
              <a:lnSpc>
                <a:spcPct val="90000"/>
              </a:lnSpc>
              <a:defRPr/>
            </a:pPr>
            <a:r>
              <a:rPr lang="en-US" altLang="en-US" sz="2200">
                <a:latin typeface="Comic Sans MS" pitchFamily="66" charset="0"/>
              </a:rPr>
              <a:t>A kit list will be provided - this list is a </a:t>
            </a:r>
            <a:r>
              <a:rPr lang="en-US" altLang="en-US" sz="2200" b="1">
                <a:latin typeface="Comic Sans MS" pitchFamily="66" charset="0"/>
              </a:rPr>
              <a:t>minimum</a:t>
            </a:r>
            <a:r>
              <a:rPr lang="en-US" altLang="en-US" sz="2200">
                <a:latin typeface="Comic Sans MS" pitchFamily="66" charset="0"/>
              </a:rPr>
              <a:t> only</a:t>
            </a:r>
          </a:p>
          <a:p>
            <a:pPr lvl="2" eaLnBrk="1" hangingPunct="1">
              <a:lnSpc>
                <a:spcPct val="90000"/>
              </a:lnSpc>
              <a:buFontTx/>
              <a:buNone/>
              <a:defRPr/>
            </a:pPr>
            <a:endParaRPr lang="en-US" altLang="en-US" sz="2200">
              <a:latin typeface="Comic Sans MS" pitchFamily="66" charset="0"/>
            </a:endParaRPr>
          </a:p>
          <a:p>
            <a:pPr lvl="2" eaLnBrk="1" hangingPunct="1">
              <a:lnSpc>
                <a:spcPct val="90000"/>
              </a:lnSpc>
              <a:defRPr/>
            </a:pPr>
            <a:r>
              <a:rPr lang="en-US" altLang="en-US" sz="2200">
                <a:latin typeface="Comic Sans MS" pitchFamily="66" charset="0"/>
              </a:rPr>
              <a:t> All specialist outdoor equipment including waterproofs and rucksacks will be provided by the Centre</a:t>
            </a:r>
          </a:p>
          <a:p>
            <a:pPr lvl="2" eaLnBrk="1" hangingPunct="1">
              <a:lnSpc>
                <a:spcPct val="90000"/>
              </a:lnSpc>
              <a:defRPr/>
            </a:pPr>
            <a:endParaRPr lang="en-US" altLang="en-US" sz="2200">
              <a:latin typeface="Comic Sans MS" pitchFamily="66" charset="0"/>
            </a:endParaRPr>
          </a:p>
          <a:p>
            <a:pPr lvl="2" eaLnBrk="1" hangingPunct="1">
              <a:lnSpc>
                <a:spcPct val="90000"/>
              </a:lnSpc>
              <a:defRPr/>
            </a:pPr>
            <a:r>
              <a:rPr lang="en-US" altLang="en-US" sz="2200">
                <a:latin typeface="Comic Sans MS" pitchFamily="66" charset="0"/>
              </a:rPr>
              <a:t>The clothes worn for activities will get dirty, wet and scruffy so do not bring your best things!</a:t>
            </a:r>
          </a:p>
          <a:p>
            <a:pPr lvl="2" eaLnBrk="1" hangingPunct="1">
              <a:lnSpc>
                <a:spcPct val="90000"/>
              </a:lnSpc>
              <a:defRPr/>
            </a:pPr>
            <a:endParaRPr lang="en-US" altLang="en-US" sz="2200">
              <a:latin typeface="Comic Sans MS" pitchFamily="66" charset="0"/>
            </a:endParaRPr>
          </a:p>
          <a:p>
            <a:pPr lvl="2" eaLnBrk="1" hangingPunct="1">
              <a:lnSpc>
                <a:spcPct val="90000"/>
              </a:lnSpc>
              <a:defRPr/>
            </a:pPr>
            <a:r>
              <a:rPr lang="en-US" altLang="en-US" sz="2200">
                <a:latin typeface="Comic Sans MS" pitchFamily="66" charset="0"/>
              </a:rPr>
              <a:t>Wellington boots are optional and will be needed but they can be provided by the Centre so you do not need to buy them</a:t>
            </a:r>
            <a:r>
              <a:rPr lang="en-US" altLang="en-US" sz="2200"/>
              <a:t> </a:t>
            </a:r>
          </a:p>
        </p:txBody>
      </p:sp>
    </p:spTree>
  </p:cSld>
  <p:clrMapOvr>
    <a:masterClrMapping/>
  </p:clrMapOvr>
  <p:transition>
    <p:dissolve/>
    <p:sndAc>
      <p:endSnd/>
    </p:sndAc>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8">
            <a:extLst>
              <a:ext uri="{FF2B5EF4-FFF2-40B4-BE49-F238E27FC236}">
                <a16:creationId xmlns:a16="http://schemas.microsoft.com/office/drawing/2014/main" id="{788F0396-6CCD-B26B-84DE-A63585F40C33}"/>
              </a:ext>
            </a:extLst>
          </p:cNvPr>
          <p:cNvSpPr>
            <a:spLocks noChangeArrowheads="1"/>
          </p:cNvSpPr>
          <p:nvPr/>
        </p:nvSpPr>
        <p:spPr bwMode="auto">
          <a:xfrm>
            <a:off x="1058863" y="-1101725"/>
            <a:ext cx="3690937" cy="0"/>
          </a:xfrm>
          <a:prstGeom prst="rect">
            <a:avLst/>
          </a:prstGeom>
          <a:solidFill>
            <a:srgbClr val="DAEEF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endParaRPr lang="en-GB" altLang="en-US" sz="1400">
              <a:latin typeface="Times New Roman" panose="02020603050405020304" pitchFamily="18" charset="0"/>
            </a:endParaRPr>
          </a:p>
        </p:txBody>
      </p:sp>
      <p:graphicFrame>
        <p:nvGraphicFramePr>
          <p:cNvPr id="22751" name="Group 223">
            <a:extLst>
              <a:ext uri="{FF2B5EF4-FFF2-40B4-BE49-F238E27FC236}">
                <a16:creationId xmlns:a16="http://schemas.microsoft.com/office/drawing/2014/main" id="{B84FA282-7925-4A5A-9B4A-0AD0CB9EE060}"/>
              </a:ext>
            </a:extLst>
          </p:cNvPr>
          <p:cNvGraphicFramePr>
            <a:graphicFrameLocks noGrp="1"/>
          </p:cNvGraphicFramePr>
          <p:nvPr/>
        </p:nvGraphicFramePr>
        <p:xfrm>
          <a:off x="2411413" y="0"/>
          <a:ext cx="4679950" cy="6754830"/>
        </p:xfrm>
        <a:graphic>
          <a:graphicData uri="http://schemas.openxmlformats.org/drawingml/2006/table">
            <a:tbl>
              <a:tblPr/>
              <a:tblGrid>
                <a:gridCol w="2232025">
                  <a:extLst>
                    <a:ext uri="{9D8B030D-6E8A-4147-A177-3AD203B41FA5}">
                      <a16:colId xmlns:a16="http://schemas.microsoft.com/office/drawing/2014/main" val="20000"/>
                    </a:ext>
                  </a:extLst>
                </a:gridCol>
                <a:gridCol w="182562">
                  <a:extLst>
                    <a:ext uri="{9D8B030D-6E8A-4147-A177-3AD203B41FA5}">
                      <a16:colId xmlns:a16="http://schemas.microsoft.com/office/drawing/2014/main" val="20001"/>
                    </a:ext>
                  </a:extLst>
                </a:gridCol>
                <a:gridCol w="2265363">
                  <a:extLst>
                    <a:ext uri="{9D8B030D-6E8A-4147-A177-3AD203B41FA5}">
                      <a16:colId xmlns:a16="http://schemas.microsoft.com/office/drawing/2014/main" val="20002"/>
                    </a:ext>
                  </a:extLst>
                </a:gridCol>
              </a:tblGrid>
              <a:tr h="335279">
                <a:tc gridSpan="3">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000000"/>
                          </a:solidFill>
                          <a:effectLst/>
                          <a:latin typeface="Arial" charset="0"/>
                          <a:cs typeface="Times New Roman" pitchFamily="18" charset="0"/>
                        </a:rPr>
                        <a:t>PLAS GWYNANT STUDENT KIT LIST</a:t>
                      </a:r>
                      <a:endParaRPr kumimoji="0" lang="en-GB" altLang="en-US" sz="1400" b="0" i="0" u="none"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1005837">
                <a:tc gridSpan="3">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*All specialist outdoor equipment including waterproofs and rucksacks will be provided by the Centre.</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*The clothes that you bring to wear for activities will get dirty, wet and scruffy so do not bring your best things!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*This list is a </a:t>
                      </a:r>
                      <a:r>
                        <a:rPr kumimoji="0" lang="en-GB" altLang="en-US" sz="1200" b="1" i="0" u="sng" strike="noStrike" cap="none" normalizeH="0" baseline="0">
                          <a:ln>
                            <a:noFill/>
                          </a:ln>
                          <a:solidFill>
                            <a:srgbClr val="000000"/>
                          </a:solidFill>
                          <a:effectLst/>
                          <a:latin typeface="Arial" charset="0"/>
                          <a:cs typeface="Times New Roman" pitchFamily="18" charset="0"/>
                        </a:rPr>
                        <a:t>MINIMUM.</a:t>
                      </a:r>
                      <a:r>
                        <a:rPr kumimoji="0" lang="en-GB" altLang="en-US" sz="1200" b="0" i="0" u="none" strike="noStrike" cap="none" normalizeH="0" baseline="0">
                          <a:ln>
                            <a:noFill/>
                          </a:ln>
                          <a:solidFill>
                            <a:srgbClr val="000000"/>
                          </a:solidFill>
                          <a:effectLst/>
                          <a:latin typeface="Arial" charset="0"/>
                          <a:cs typeface="Times New Roman" pitchFamily="18" charset="0"/>
                        </a:rPr>
                        <a:t> </a:t>
                      </a:r>
                      <a:endParaRPr kumimoji="0" lang="en-GB" altLang="en-US" sz="1400" b="0" i="0" u="none" strike="noStrike" cap="none" normalizeH="0" baseline="0">
                        <a:ln>
                          <a:noFill/>
                        </a:ln>
                        <a:solidFill>
                          <a:srgbClr val="000000"/>
                        </a:solidFill>
                        <a:effectLst/>
                        <a:latin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274319">
                <a:tc gridSpan="3">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Arial" charset="0"/>
                          <a:cs typeface="Arial" charset="0"/>
                        </a:rPr>
                        <a:t>Essential </a:t>
                      </a:r>
                      <a:r>
                        <a:rPr kumimoji="0" lang="en-GB" altLang="en-US" sz="1200" b="1" i="0" u="none" strike="noStrike" cap="none" normalizeH="0" baseline="0">
                          <a:ln>
                            <a:noFill/>
                          </a:ln>
                          <a:solidFill>
                            <a:srgbClr val="000000"/>
                          </a:solidFill>
                          <a:effectLst/>
                          <a:latin typeface="Times New Roman"/>
                          <a:cs typeface="Arial" charset="0"/>
                        </a:rPr>
                        <a:t>–</a:t>
                      </a:r>
                      <a:r>
                        <a:rPr kumimoji="0" lang="en-GB" altLang="en-US" sz="1200" b="1" i="0" u="none" strike="noStrike" cap="none" normalizeH="0" baseline="0">
                          <a:ln>
                            <a:noFill/>
                          </a:ln>
                          <a:solidFill>
                            <a:srgbClr val="000000"/>
                          </a:solidFill>
                          <a:effectLst/>
                          <a:latin typeface="Arial" charset="0"/>
                          <a:cs typeface="Arial" charset="0"/>
                        </a:rPr>
                        <a:t> for either summer or winter</a:t>
                      </a:r>
                      <a:endParaRPr kumimoji="0" lang="en-GB" altLang="en-US" sz="1200" b="1" i="0" u="sng"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1536654">
                <a:tc gridSpan="2">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Sufficient underwear and socks for the course length</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Towel(s) and toiletries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Night clothes and slippers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Indoor clothes and shoes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3 T Shirts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Woolly hat and warm gloves </a:t>
                      </a:r>
                      <a:r>
                        <a:rPr kumimoji="0" lang="en-GB" altLang="en-US" sz="1000" b="0" i="0" u="none" strike="noStrike" cap="none" normalizeH="0" baseline="0">
                          <a:ln>
                            <a:noFill/>
                          </a:ln>
                          <a:solidFill>
                            <a:srgbClr val="000000"/>
                          </a:solidFill>
                          <a:effectLst/>
                          <a:latin typeface="Times New Roman"/>
                          <a:cs typeface="Times New Roman" pitchFamily="18" charset="0"/>
                        </a:rPr>
                        <a:t>–</a:t>
                      </a:r>
                      <a:r>
                        <a:rPr kumimoji="0" lang="en-GB" altLang="en-US" sz="1000" b="0" i="0" u="none" strike="noStrike" cap="none" normalizeH="0" baseline="0">
                          <a:ln>
                            <a:noFill/>
                          </a:ln>
                          <a:solidFill>
                            <a:srgbClr val="000000"/>
                          </a:solidFill>
                          <a:effectLst/>
                          <a:latin typeface="Arial" charset="0"/>
                          <a:cs typeface="Times New Roman" pitchFamily="18" charset="0"/>
                        </a:rPr>
                        <a:t> yes, even in summer!</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Lunch box &amp; </a:t>
                      </a:r>
                      <a:r>
                        <a:rPr kumimoji="0" lang="en-GB" altLang="en-US" sz="1000" b="0" i="0" u="none" strike="noStrike" cap="none" normalizeH="0" baseline="0">
                          <a:ln>
                            <a:noFill/>
                          </a:ln>
                          <a:solidFill>
                            <a:srgbClr val="000000"/>
                          </a:solidFill>
                          <a:effectLst/>
                          <a:latin typeface="Arial" charset="0"/>
                          <a:cs typeface="Arial" charset="0"/>
                        </a:rPr>
                        <a:t>Torch</a:t>
                      </a:r>
                      <a:endParaRPr kumimoji="0" lang="en-GB" altLang="en-US" sz="1000" b="0" i="0" u="sng" strike="noStrike" cap="none" normalizeH="0" baseline="0">
                        <a:ln>
                          <a:noFill/>
                        </a:ln>
                        <a:solidFill>
                          <a:srgbClr val="000000"/>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c hMerge="1">
                  <a:txBody>
                    <a:bodyPr/>
                    <a:lstStyle/>
                    <a:p>
                      <a:endParaRPr lang="en-GB"/>
                    </a:p>
                  </a:txBody>
                  <a:tcPr/>
                </a:tc>
                <a:tc>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3 warm woolly jumpers or fleeces 2 pairs of warm loose fitting trousers (NOT jeans)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1 long sleeved T shirts or football shirts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3 pairs of thick walking socks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2 pairs of old trainers </a:t>
                      </a:r>
                      <a:r>
                        <a:rPr kumimoji="0" lang="en-GB" altLang="en-US" sz="1000" b="0" i="0" u="none" strike="noStrike" cap="none" normalizeH="0" baseline="0">
                          <a:ln>
                            <a:noFill/>
                          </a:ln>
                          <a:solidFill>
                            <a:srgbClr val="000000"/>
                          </a:solidFill>
                          <a:effectLst/>
                          <a:latin typeface="Times New Roman"/>
                          <a:cs typeface="Times New Roman" pitchFamily="18" charset="0"/>
                        </a:rPr>
                        <a:t>–</a:t>
                      </a:r>
                      <a:r>
                        <a:rPr kumimoji="0" lang="en-GB" altLang="en-US" sz="1000" b="0" i="0" u="none" strike="noStrike" cap="none" normalizeH="0" baseline="0">
                          <a:ln>
                            <a:noFill/>
                          </a:ln>
                          <a:solidFill>
                            <a:srgbClr val="000000"/>
                          </a:solidFill>
                          <a:effectLst/>
                          <a:latin typeface="Arial" charset="0"/>
                          <a:cs typeface="Times New Roman" pitchFamily="18" charset="0"/>
                        </a:rPr>
                        <a:t> at least one pair will get wet</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charset="0"/>
                          <a:cs typeface="Times New Roman" pitchFamily="18" charset="0"/>
                        </a:rPr>
                        <a:t>Swimming costume</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extLst>
                  <a:ext uri="{0D108BD9-81ED-4DB2-BD59-A6C34878D82A}">
                    <a16:rowId xmlns:a16="http://schemas.microsoft.com/office/drawing/2014/main" val="10003"/>
                  </a:ext>
                </a:extLst>
              </a:tr>
              <a:tr h="274319">
                <a:tc gridSpan="3">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Arial" charset="0"/>
                          <a:cs typeface="Times New Roman" pitchFamily="18" charset="0"/>
                        </a:rPr>
                        <a:t>Additional items according to season:</a:t>
                      </a:r>
                      <a:endParaRPr kumimoji="0" lang="en-GB" altLang="en-US" sz="1400" b="0" i="0" u="none"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4"/>
                  </a:ext>
                </a:extLst>
              </a:tr>
              <a:tr h="274319">
                <a:tc>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Arial" charset="0"/>
                          <a:cs typeface="Times New Roman" pitchFamily="18" charset="0"/>
                        </a:rPr>
                        <a:t>Summer</a:t>
                      </a:r>
                      <a:endParaRPr kumimoji="0" lang="en-GB" altLang="en-US" sz="1400" b="0" i="0" u="none"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BD4B4"/>
                    </a:solidFill>
                  </a:tcPr>
                </a:tc>
                <a:tc gridSpan="2">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Times New Roman" pitchFamily="18" charset="0"/>
                          <a:cs typeface="Arial" charset="0"/>
                        </a:rPr>
                        <a:t>Items available at the school shop</a:t>
                      </a:r>
                      <a:endParaRPr kumimoji="0" lang="en-GB" altLang="en-US" sz="1200" b="0" i="0" u="none" strike="noStrike" cap="none" normalizeH="0" baseline="0">
                        <a:ln>
                          <a:noFill/>
                        </a:ln>
                        <a:solidFill>
                          <a:srgbClr val="000000"/>
                        </a:solidFill>
                        <a:effectLst/>
                        <a:latin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6D9F1"/>
                    </a:solidFill>
                  </a:tcPr>
                </a:tc>
                <a:tc hMerge="1">
                  <a:txBody>
                    <a:bodyPr/>
                    <a:lstStyle/>
                    <a:p>
                      <a:endParaRPr lang="en-GB"/>
                    </a:p>
                  </a:txBody>
                  <a:tcPr/>
                </a:tc>
                <a:extLst>
                  <a:ext uri="{0D108BD9-81ED-4DB2-BD59-A6C34878D82A}">
                    <a16:rowId xmlns:a16="http://schemas.microsoft.com/office/drawing/2014/main" val="10005"/>
                  </a:ext>
                </a:extLst>
              </a:tr>
              <a:tr h="1554475">
                <a:tc>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Sun hat, sun cream, sun glasses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2 pairs of shorts, extra T shirts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a:ln>
                            <a:noFill/>
                          </a:ln>
                          <a:solidFill>
                            <a:srgbClr val="000000"/>
                          </a:solidFill>
                          <a:effectLst/>
                          <a:latin typeface="Arial" charset="0"/>
                          <a:cs typeface="Times New Roman" pitchFamily="18" charset="0"/>
                        </a:rPr>
                        <a:t>Midge repellent</a:t>
                      </a:r>
                      <a:r>
                        <a:rPr kumimoji="0" lang="en-GB" altLang="en-US" sz="1200" b="0" i="0" u="none" strike="noStrike" cap="none" normalizeH="0" baseline="0">
                          <a:ln>
                            <a:noFill/>
                          </a:ln>
                          <a:solidFill>
                            <a:srgbClr val="000000"/>
                          </a:solidFill>
                          <a:effectLst/>
                          <a:latin typeface="Arial" charset="0"/>
                          <a:cs typeface="Times New Roman" pitchFamily="18" charset="0"/>
                        </a:rPr>
                        <a:t> - Plas Gwynant midges have voracious appetites!</a:t>
                      </a:r>
                      <a:endParaRPr kumimoji="0" lang="en-GB" altLang="en-US" sz="1400" b="0" i="0" u="none" strike="noStrike" cap="none" normalizeH="0" baseline="0">
                        <a:ln>
                          <a:noFill/>
                        </a:ln>
                        <a:solidFill>
                          <a:srgbClr val="000000"/>
                        </a:solidFill>
                        <a:effectLst/>
                        <a:latin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c gridSpan="2">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Times New Roman" pitchFamily="18" charset="0"/>
                          <a:cs typeface="Arial" charset="0"/>
                        </a:rPr>
                        <a:t>Torches, AA batteries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Times New Roman" pitchFamily="18" charset="0"/>
                          <a:cs typeface="Arial" charset="0"/>
                        </a:rPr>
                        <a:t> Postcards, posters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Times New Roman" pitchFamily="18" charset="0"/>
                          <a:cs typeface="Arial" charset="0"/>
                        </a:rPr>
                        <a:t>Stamps</a:t>
                      </a:r>
                      <a:endParaRPr kumimoji="0" lang="en-GB" altLang="en-US" sz="1400" b="1" i="0" u="sng" strike="noStrike" cap="none" normalizeH="0" baseline="0">
                        <a:ln>
                          <a:noFill/>
                        </a:ln>
                        <a:solidFill>
                          <a:srgbClr val="000000"/>
                        </a:solidFill>
                        <a:effectLst/>
                        <a:latin typeface="Times New Roman" pitchFamily="18" charset="0"/>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Times New Roman" pitchFamily="18" charset="0"/>
                          <a:cs typeface="Arial" charset="0"/>
                        </a:rPr>
                        <a:t>Gloves, socks, hats etc</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Times New Roman" pitchFamily="18" charset="0"/>
                          <a:cs typeface="Arial" charset="0"/>
                        </a:rPr>
                        <a:t>Pens, pencils, rubbers, small notepads</a:t>
                      </a:r>
                      <a:endParaRPr kumimoji="0" lang="en-GB" altLang="en-US" sz="1400" b="0" i="0" u="none" strike="noStrike" cap="none" normalizeH="0" baseline="0">
                        <a:ln>
                          <a:noFill/>
                        </a:ln>
                        <a:solidFill>
                          <a:srgbClr val="000000"/>
                        </a:solidFill>
                        <a:effectLst>
                          <a:outerShdw blurRad="38100" dist="38100" dir="2700000" algn="tl">
                            <a:srgbClr val="FFFFFF"/>
                          </a:outerShdw>
                        </a:effectLst>
                        <a:latin typeface="Times New Roman" pitchFamily="18" charset="0"/>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sng"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c hMerge="1">
                  <a:txBody>
                    <a:bodyPr/>
                    <a:lstStyle/>
                    <a:p>
                      <a:endParaRPr lang="en-GB"/>
                    </a:p>
                  </a:txBody>
                  <a:tcPr/>
                </a:tc>
                <a:extLst>
                  <a:ext uri="{0D108BD9-81ED-4DB2-BD59-A6C34878D82A}">
                    <a16:rowId xmlns:a16="http://schemas.microsoft.com/office/drawing/2014/main" val="10006"/>
                  </a:ext>
                </a:extLst>
              </a:tr>
              <a:tr h="274319">
                <a:tc>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a:ln>
                            <a:noFill/>
                          </a:ln>
                          <a:solidFill>
                            <a:srgbClr val="000000"/>
                          </a:solidFill>
                          <a:effectLst/>
                          <a:latin typeface="Arial" charset="0"/>
                          <a:cs typeface="Arial" charset="0"/>
                        </a:rPr>
                        <a:t>Optional</a:t>
                      </a:r>
                      <a:endParaRPr kumimoji="0" lang="en-GB" altLang="en-US" sz="1000" b="1" i="0" u="sng"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gridSpan="2">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sng" strike="noStrike" cap="none" normalizeH="0" baseline="0">
                        <a:ln>
                          <a:noFill/>
                        </a:ln>
                        <a:solidFill>
                          <a:srgbClr val="00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en-GB"/>
                    </a:p>
                  </a:txBody>
                  <a:tcPr/>
                </a:tc>
                <a:extLst>
                  <a:ext uri="{0D108BD9-81ED-4DB2-BD59-A6C34878D82A}">
                    <a16:rowId xmlns:a16="http://schemas.microsoft.com/office/drawing/2014/main" val="10007"/>
                  </a:ext>
                </a:extLst>
              </a:tr>
              <a:tr h="1225292">
                <a:tc>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Wellington boots if you have them </a:t>
                      </a:r>
                      <a:r>
                        <a:rPr kumimoji="0" lang="en-GB" altLang="en-US" sz="1200" b="0" i="0" u="none" strike="noStrike" cap="none" normalizeH="0" baseline="0">
                          <a:ln>
                            <a:noFill/>
                          </a:ln>
                          <a:solidFill>
                            <a:srgbClr val="000000"/>
                          </a:solidFill>
                          <a:effectLst/>
                          <a:latin typeface="Times New Roman"/>
                          <a:cs typeface="Times New Roman" pitchFamily="18" charset="0"/>
                        </a:rPr>
                        <a:t>–</a:t>
                      </a:r>
                      <a:r>
                        <a:rPr kumimoji="0" lang="en-GB" altLang="en-US" sz="1200" b="0" i="0" u="none" strike="noStrike" cap="none" normalizeH="0" baseline="0">
                          <a:ln>
                            <a:noFill/>
                          </a:ln>
                          <a:solidFill>
                            <a:srgbClr val="000000"/>
                          </a:solidFill>
                          <a:effectLst/>
                          <a:latin typeface="Arial" charset="0"/>
                          <a:cs typeface="Times New Roman" pitchFamily="18" charset="0"/>
                        </a:rPr>
                        <a:t> not fashion wellies!</a:t>
                      </a:r>
                      <a:endParaRPr kumimoji="0" lang="en-GB" altLang="en-US" sz="10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Paper and pen or pencil</a:t>
                      </a:r>
                      <a:endParaRPr kumimoji="0" lang="en-GB" altLang="en-US" sz="12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Camera - disposables are good</a:t>
                      </a:r>
                      <a:endParaRPr kumimoji="0" lang="en-GB" altLang="en-US" sz="1200" b="0" i="0" u="none" strike="noStrike" cap="none" normalizeH="0" baseline="0">
                        <a:ln>
                          <a:noFill/>
                        </a:ln>
                        <a:solidFill>
                          <a:srgbClr val="00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Arial" charset="0"/>
                          <a:cs typeface="Times New Roman" pitchFamily="18" charset="0"/>
                        </a:rPr>
                        <a:t>Reading books</a:t>
                      </a:r>
                      <a:endParaRPr kumimoji="0" lang="en-GB" altLang="en-US" sz="1200" b="0" i="0" u="none" strike="noStrike" cap="none" normalizeH="0" baseline="0">
                        <a:ln>
                          <a:noFill/>
                        </a:ln>
                        <a:solidFill>
                          <a:srgbClr val="00000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c gridSpan="2">
                  <a:txBody>
                    <a:bodyPr/>
                    <a:lstStyle>
                      <a:lvl1pPr>
                        <a:spcBef>
                          <a:spcPct val="20000"/>
                        </a:spcBef>
                        <a:buClr>
                          <a:schemeClr val="hlink"/>
                        </a:buClr>
                        <a:buSzPct val="80000"/>
                        <a:buFont typeface="Wingdings" pitchFamily="2" charset="2"/>
                        <a:defRPr sz="2800">
                          <a:solidFill>
                            <a:schemeClr val="tx1"/>
                          </a:solidFill>
                          <a:effectLst>
                            <a:outerShdw blurRad="38100" dist="38100" dir="2700000" algn="tl">
                              <a:srgbClr val="000000"/>
                            </a:outerShdw>
                          </a:effectLst>
                          <a:latin typeface="Arial" charset="0"/>
                          <a:cs typeface="Arial" charset="0"/>
                        </a:defRPr>
                      </a:lvl1pPr>
                      <a:lvl2pPr>
                        <a:spcBef>
                          <a:spcPct val="20000"/>
                        </a:spcBef>
                        <a:buClr>
                          <a:schemeClr val="tx2"/>
                        </a:buClr>
                        <a:buSzPct val="50000"/>
                        <a:buFont typeface="Wingdings" pitchFamily="2" charset="2"/>
                        <a:defRPr sz="2400">
                          <a:solidFill>
                            <a:schemeClr val="tx1"/>
                          </a:solidFill>
                          <a:effectLst>
                            <a:outerShdw blurRad="38100" dist="38100" dir="2700000" algn="tl">
                              <a:srgbClr val="000000"/>
                            </a:outerShdw>
                          </a:effectLst>
                          <a:latin typeface="Arial" charset="0"/>
                          <a:cs typeface="Arial"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charset="0"/>
                          <a:cs typeface="Arial" charset="0"/>
                        </a:defRPr>
                      </a:lvl3pPr>
                      <a:lvl4pPr>
                        <a:spcBef>
                          <a:spcPct val="20000"/>
                        </a:spcBef>
                        <a:buClr>
                          <a:schemeClr val="folHlink"/>
                        </a:buClr>
                        <a:buSzPct val="50000"/>
                        <a:buFont typeface="Wingdings" pitchFamily="2" charset="2"/>
                        <a:defRPr>
                          <a:solidFill>
                            <a:schemeClr val="tx1"/>
                          </a:solidFill>
                          <a:effectLst>
                            <a:outerShdw blurRad="38100" dist="38100" dir="2700000" algn="tl">
                              <a:srgbClr val="000000"/>
                            </a:outerShdw>
                          </a:effectLst>
                          <a:latin typeface="Arial" charset="0"/>
                          <a:cs typeface="Arial" charset="0"/>
                        </a:defRPr>
                      </a:lvl4pPr>
                      <a:lvl5pPr>
                        <a:spcBef>
                          <a:spcPct val="20000"/>
                        </a:spcBef>
                        <a:buClr>
                          <a:schemeClr val="hlink"/>
                        </a:buClr>
                        <a:defRPr>
                          <a:solidFill>
                            <a:schemeClr val="tx1"/>
                          </a:solidFill>
                          <a:effectLst>
                            <a:outerShdw blurRad="38100" dist="38100" dir="2700000" algn="tl">
                              <a:srgbClr val="000000"/>
                            </a:outerShdw>
                          </a:effectLst>
                          <a:latin typeface="Arial" charset="0"/>
                          <a:cs typeface="Arial"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altLang="en-US" sz="1200" b="1" i="0" u="none" strike="noStrike" cap="none" normalizeH="0" baseline="0">
                          <a:ln>
                            <a:noFill/>
                          </a:ln>
                          <a:solidFill>
                            <a:srgbClr val="000000"/>
                          </a:solidFill>
                          <a:effectLst/>
                          <a:latin typeface="Arial" charset="0"/>
                          <a:cs typeface="Arial" charset="0"/>
                        </a:rPr>
                        <a:t>Mobile Phones</a:t>
                      </a:r>
                      <a:r>
                        <a:rPr kumimoji="0" lang="en-GB" altLang="en-US" sz="1200" b="0" i="0" u="none" strike="noStrike" cap="none" normalizeH="0" baseline="0">
                          <a:ln>
                            <a:noFill/>
                          </a:ln>
                          <a:solidFill>
                            <a:srgbClr val="000000"/>
                          </a:solidFill>
                          <a:effectLst/>
                          <a:latin typeface="Arial" charset="0"/>
                          <a:cs typeface="Arial" charset="0"/>
                        </a:rPr>
                        <a:t> : Please note: - there is no mobile phone signal at Plas Gwynant.</a:t>
                      </a:r>
                    </a:p>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altLang="en-US" sz="1200" b="1" i="0" u="none" strike="noStrike" cap="none" normalizeH="0" baseline="0">
                          <a:ln>
                            <a:noFill/>
                          </a:ln>
                          <a:solidFill>
                            <a:srgbClr val="000000"/>
                          </a:solidFill>
                          <a:effectLst/>
                          <a:latin typeface="Arial" charset="0"/>
                          <a:cs typeface="Arial" charset="0"/>
                        </a:rPr>
                        <a:t>Chewing Gum: </a:t>
                      </a:r>
                      <a:r>
                        <a:rPr kumimoji="0" lang="en-GB" altLang="en-US" sz="1200" b="0" i="0" u="none" strike="noStrike" cap="none" normalizeH="0" baseline="0">
                          <a:ln>
                            <a:noFill/>
                          </a:ln>
                          <a:solidFill>
                            <a:srgbClr val="000000"/>
                          </a:solidFill>
                          <a:effectLst/>
                          <a:latin typeface="Arial" charset="0"/>
                          <a:cs typeface="Arial" charset="0"/>
                        </a:rPr>
                        <a:t>No chewing gum allowed – </a:t>
                      </a:r>
                      <a:r>
                        <a:rPr kumimoji="0" lang="en-GB" altLang="en-US" sz="1200" b="1" i="0" u="none" strike="noStrike" cap="none" normalizeH="0" baseline="0">
                          <a:ln>
                            <a:noFill/>
                          </a:ln>
                          <a:solidFill>
                            <a:srgbClr val="000000"/>
                          </a:solidFill>
                          <a:effectLst/>
                          <a:latin typeface="Arial" charset="0"/>
                          <a:cs typeface="Arial" charset="0"/>
                        </a:rPr>
                        <a:t>do not</a:t>
                      </a:r>
                      <a:r>
                        <a:rPr kumimoji="0" lang="en-GB" altLang="en-US" sz="1200" b="0" i="0" u="none" strike="noStrike" cap="none" normalizeH="0" baseline="0">
                          <a:ln>
                            <a:noFill/>
                          </a:ln>
                          <a:solidFill>
                            <a:srgbClr val="000000"/>
                          </a:solidFill>
                          <a:effectLst/>
                          <a:latin typeface="Arial" charset="0"/>
                          <a:cs typeface="Arial" charset="0"/>
                        </a:rPr>
                        <a:t> bring gum with you</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c hMerge="1">
                  <a:txBody>
                    <a:bodyPr/>
                    <a:lstStyle/>
                    <a:p>
                      <a:endParaRPr lang="en-GB"/>
                    </a:p>
                  </a:txBody>
                  <a:tcPr/>
                </a:tc>
                <a:extLst>
                  <a:ext uri="{0D108BD9-81ED-4DB2-BD59-A6C34878D82A}">
                    <a16:rowId xmlns:a16="http://schemas.microsoft.com/office/drawing/2014/main" val="10008"/>
                  </a:ext>
                </a:extLst>
              </a:tr>
            </a:tbl>
          </a:graphicData>
        </a:graphic>
      </p:graphicFrame>
    </p:spTree>
  </p:cSld>
  <p:clrMapOvr>
    <a:masterClrMapping/>
  </p:clrMapOvr>
  <p:transition>
    <p:dissolve/>
    <p:sndAc>
      <p:endSnd/>
    </p:sndAc>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Debs 001">
            <a:extLst>
              <a:ext uri="{FF2B5EF4-FFF2-40B4-BE49-F238E27FC236}">
                <a16:creationId xmlns:a16="http://schemas.microsoft.com/office/drawing/2014/main" id="{95C77318-A699-8807-A03E-A0A5CBF6D3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404813"/>
            <a:ext cx="7704138" cy="577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BCB9CA44-FE7A-4052-9FF5-448EC3CDDE20}"/>
              </a:ext>
            </a:extLst>
          </p:cNvPr>
          <p:cNvSpPr>
            <a:spLocks noGrp="1" noChangeArrowheads="1"/>
          </p:cNvSpPr>
          <p:nvPr>
            <p:ph type="title"/>
          </p:nvPr>
        </p:nvSpPr>
        <p:spPr>
          <a:xfrm>
            <a:off x="457200" y="0"/>
            <a:ext cx="8229600" cy="1139825"/>
          </a:xfrm>
        </p:spPr>
        <p:txBody>
          <a:bodyPr/>
          <a:lstStyle/>
          <a:p>
            <a:pPr eaLnBrk="1" hangingPunct="1">
              <a:defRPr/>
            </a:pPr>
            <a:r>
              <a:rPr lang="en-US" altLang="en-US" sz="3200" dirty="0">
                <a:latin typeface="Comic Sans MS" pitchFamily="66" charset="0"/>
              </a:rPr>
              <a:t>Dietary Information</a:t>
            </a:r>
            <a:endParaRPr lang="en-GB" altLang="en-US" sz="3200" dirty="0">
              <a:latin typeface="Comic Sans MS" pitchFamily="66" charset="0"/>
            </a:endParaRPr>
          </a:p>
        </p:txBody>
      </p:sp>
      <p:sp>
        <p:nvSpPr>
          <p:cNvPr id="67587" name="Rectangle 3">
            <a:extLst>
              <a:ext uri="{FF2B5EF4-FFF2-40B4-BE49-F238E27FC236}">
                <a16:creationId xmlns:a16="http://schemas.microsoft.com/office/drawing/2014/main" id="{E4A9235C-8A77-4F45-881B-5A477DAB9101}"/>
              </a:ext>
            </a:extLst>
          </p:cNvPr>
          <p:cNvSpPr>
            <a:spLocks noGrp="1" noChangeArrowheads="1"/>
          </p:cNvSpPr>
          <p:nvPr>
            <p:ph type="body" idx="1"/>
          </p:nvPr>
        </p:nvSpPr>
        <p:spPr>
          <a:xfrm>
            <a:off x="395536" y="980728"/>
            <a:ext cx="8229600" cy="4525963"/>
          </a:xfrm>
        </p:spPr>
        <p:txBody>
          <a:bodyPr/>
          <a:lstStyle/>
          <a:p>
            <a:pPr eaLnBrk="1" hangingPunct="1">
              <a:lnSpc>
                <a:spcPct val="90000"/>
              </a:lnSpc>
              <a:defRPr/>
            </a:pPr>
            <a:r>
              <a:rPr lang="en-US" altLang="en-US" sz="2600" dirty="0">
                <a:latin typeface="Comic Sans MS" pitchFamily="66" charset="0"/>
              </a:rPr>
              <a:t>All meals are provided for the children whilst at </a:t>
            </a:r>
            <a:r>
              <a:rPr lang="en-US" altLang="en-US" sz="2600" dirty="0" err="1">
                <a:latin typeface="Comic Sans MS" pitchFamily="66" charset="0"/>
              </a:rPr>
              <a:t>Plas</a:t>
            </a:r>
            <a:r>
              <a:rPr lang="en-US" altLang="en-US" sz="2600" dirty="0">
                <a:latin typeface="Comic Sans MS" pitchFamily="66" charset="0"/>
              </a:rPr>
              <a:t> </a:t>
            </a:r>
            <a:r>
              <a:rPr lang="en-US" altLang="en-US" sz="2600" dirty="0" err="1">
                <a:latin typeface="Comic Sans MS" pitchFamily="66" charset="0"/>
              </a:rPr>
              <a:t>Gwynant</a:t>
            </a:r>
            <a:r>
              <a:rPr lang="en-US" altLang="en-US" sz="2600" dirty="0">
                <a:latin typeface="Comic Sans MS" pitchFamily="66" charset="0"/>
              </a:rPr>
              <a:t> – breakfast, lunch and evening meal as well as an afternoon teatime snack.</a:t>
            </a:r>
          </a:p>
          <a:p>
            <a:pPr eaLnBrk="1" hangingPunct="1">
              <a:lnSpc>
                <a:spcPct val="90000"/>
              </a:lnSpc>
              <a:defRPr/>
            </a:pPr>
            <a:endParaRPr lang="en-US" altLang="en-US" sz="2600" dirty="0">
              <a:latin typeface="Comic Sans MS" pitchFamily="66" charset="0"/>
            </a:endParaRPr>
          </a:p>
          <a:p>
            <a:pPr eaLnBrk="1" hangingPunct="1">
              <a:lnSpc>
                <a:spcPct val="90000"/>
              </a:lnSpc>
              <a:defRPr/>
            </a:pPr>
            <a:r>
              <a:rPr lang="en-US" altLang="en-US" sz="2600" dirty="0">
                <a:latin typeface="Comic Sans MS" pitchFamily="66" charset="0"/>
              </a:rPr>
              <a:t>Parents should ensure staff </a:t>
            </a:r>
            <a:r>
              <a:rPr lang="en-US" altLang="en-US" sz="2600" dirty="0" err="1">
                <a:latin typeface="Comic Sans MS" pitchFamily="66" charset="0"/>
              </a:rPr>
              <a:t>organising</a:t>
            </a:r>
            <a:r>
              <a:rPr lang="en-US" altLang="en-US" sz="2600" dirty="0">
                <a:latin typeface="Comic Sans MS" pitchFamily="66" charset="0"/>
              </a:rPr>
              <a:t> the residential visit are aware of any special dietary requirements their children have well in advance</a:t>
            </a:r>
          </a:p>
          <a:p>
            <a:pPr eaLnBrk="1" hangingPunct="1">
              <a:lnSpc>
                <a:spcPct val="90000"/>
              </a:lnSpc>
              <a:defRPr/>
            </a:pPr>
            <a:endParaRPr lang="en-US" altLang="en-US" sz="2600" dirty="0">
              <a:latin typeface="Comic Sans MS" pitchFamily="66" charset="0"/>
            </a:endParaRPr>
          </a:p>
          <a:p>
            <a:pPr eaLnBrk="1" hangingPunct="1">
              <a:lnSpc>
                <a:spcPct val="90000"/>
              </a:lnSpc>
              <a:defRPr/>
            </a:pPr>
            <a:r>
              <a:rPr lang="en-US" altLang="en-US" sz="2600" dirty="0">
                <a:latin typeface="Comic Sans MS" pitchFamily="66" charset="0"/>
              </a:rPr>
              <a:t>Please provide as much information as possible </a:t>
            </a:r>
          </a:p>
          <a:p>
            <a:pPr eaLnBrk="1" hangingPunct="1">
              <a:lnSpc>
                <a:spcPct val="90000"/>
              </a:lnSpc>
              <a:defRPr/>
            </a:pPr>
            <a:endParaRPr lang="en-US" altLang="en-US" sz="2600" dirty="0">
              <a:latin typeface="Comic Sans MS" pitchFamily="66" charset="0"/>
            </a:endParaRPr>
          </a:p>
          <a:p>
            <a:pPr eaLnBrk="1" hangingPunct="1">
              <a:lnSpc>
                <a:spcPct val="90000"/>
              </a:lnSpc>
              <a:defRPr/>
            </a:pPr>
            <a:r>
              <a:rPr lang="en-US" altLang="en-US" sz="2600" dirty="0">
                <a:latin typeface="Comic Sans MS" pitchFamily="66" charset="0"/>
              </a:rPr>
              <a:t>Centre catering staff are happy to provide for a wide variety of special needs including those for vegetarians, vegans, diabetics, and for students with allergies</a:t>
            </a:r>
            <a:endParaRPr lang="en-GB" altLang="en-US" sz="2400" dirty="0"/>
          </a:p>
        </p:txBody>
      </p:sp>
    </p:spTree>
  </p:cSld>
  <p:clrMapOvr>
    <a:masterClrMapping/>
  </p:clrMapOvr>
  <p:transition>
    <p:dissolve/>
    <p:sndAc>
      <p:endSnd/>
    </p:sndAc>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D2D08A9F-86F4-44DA-9257-0E987C667503}"/>
              </a:ext>
            </a:extLst>
          </p:cNvPr>
          <p:cNvSpPr>
            <a:spLocks noGrp="1" noChangeArrowheads="1"/>
          </p:cNvSpPr>
          <p:nvPr>
            <p:ph type="title"/>
          </p:nvPr>
        </p:nvSpPr>
        <p:spPr/>
        <p:txBody>
          <a:bodyPr/>
          <a:lstStyle/>
          <a:p>
            <a:pPr eaLnBrk="1" hangingPunct="1">
              <a:defRPr/>
            </a:pPr>
            <a:r>
              <a:rPr lang="en-US" altLang="en-US" sz="3200">
                <a:latin typeface="Comic Sans MS" pitchFamily="66" charset="0"/>
              </a:rPr>
              <a:t>Medical Information</a:t>
            </a:r>
            <a:endParaRPr lang="en-GB" altLang="en-US" sz="3200">
              <a:latin typeface="Comic Sans MS" pitchFamily="66" charset="0"/>
            </a:endParaRPr>
          </a:p>
        </p:txBody>
      </p:sp>
      <p:sp>
        <p:nvSpPr>
          <p:cNvPr id="70659" name="Rectangle 3">
            <a:extLst>
              <a:ext uri="{FF2B5EF4-FFF2-40B4-BE49-F238E27FC236}">
                <a16:creationId xmlns:a16="http://schemas.microsoft.com/office/drawing/2014/main" id="{9DEA473B-CE30-40BF-A5E0-397D4C49600F}"/>
              </a:ext>
            </a:extLst>
          </p:cNvPr>
          <p:cNvSpPr>
            <a:spLocks noGrp="1" noChangeArrowheads="1"/>
          </p:cNvSpPr>
          <p:nvPr>
            <p:ph type="body" idx="1"/>
          </p:nvPr>
        </p:nvSpPr>
        <p:spPr/>
        <p:txBody>
          <a:bodyPr/>
          <a:lstStyle/>
          <a:p>
            <a:pPr eaLnBrk="1" hangingPunct="1">
              <a:lnSpc>
                <a:spcPct val="90000"/>
              </a:lnSpc>
              <a:defRPr/>
            </a:pPr>
            <a:r>
              <a:rPr lang="en-US" altLang="en-US" sz="2600" dirty="0">
                <a:latin typeface="Comic Sans MS" pitchFamily="66" charset="0"/>
              </a:rPr>
              <a:t>Parents should ensure staff </a:t>
            </a:r>
            <a:r>
              <a:rPr lang="en-US" altLang="en-US" sz="2600" dirty="0" err="1">
                <a:latin typeface="Comic Sans MS" pitchFamily="66" charset="0"/>
              </a:rPr>
              <a:t>organising</a:t>
            </a:r>
            <a:r>
              <a:rPr lang="en-US" altLang="en-US" sz="2600" dirty="0">
                <a:latin typeface="Comic Sans MS" pitchFamily="66" charset="0"/>
              </a:rPr>
              <a:t> the residential visit are aware of any medical conditions. </a:t>
            </a:r>
          </a:p>
          <a:p>
            <a:pPr eaLnBrk="1" hangingPunct="1">
              <a:lnSpc>
                <a:spcPct val="90000"/>
              </a:lnSpc>
              <a:defRPr/>
            </a:pPr>
            <a:endParaRPr lang="en-US" altLang="en-US" sz="2600" dirty="0">
              <a:latin typeface="Comic Sans MS" pitchFamily="66" charset="0"/>
            </a:endParaRPr>
          </a:p>
          <a:p>
            <a:pPr eaLnBrk="1" hangingPunct="1">
              <a:lnSpc>
                <a:spcPct val="90000"/>
              </a:lnSpc>
              <a:defRPr/>
            </a:pPr>
            <a:r>
              <a:rPr lang="en-US" altLang="en-US" sz="2600" dirty="0">
                <a:latin typeface="Comic Sans MS" pitchFamily="66" charset="0"/>
              </a:rPr>
              <a:t>Please provide as much information as possible </a:t>
            </a:r>
          </a:p>
          <a:p>
            <a:pPr eaLnBrk="1" hangingPunct="1">
              <a:lnSpc>
                <a:spcPct val="90000"/>
              </a:lnSpc>
              <a:defRPr/>
            </a:pPr>
            <a:endParaRPr lang="en-US" altLang="en-US" sz="2600" dirty="0">
              <a:latin typeface="Comic Sans MS" pitchFamily="66" charset="0"/>
            </a:endParaRPr>
          </a:p>
          <a:p>
            <a:pPr eaLnBrk="1" hangingPunct="1">
              <a:lnSpc>
                <a:spcPct val="90000"/>
              </a:lnSpc>
              <a:defRPr/>
            </a:pPr>
            <a:r>
              <a:rPr lang="en-US" altLang="en-US" sz="2600" dirty="0">
                <a:latin typeface="Comic Sans MS" pitchFamily="66" charset="0"/>
              </a:rPr>
              <a:t>Staff will need clear instructions on medicine e.g. what it is, what it is for, when to have it and how much. </a:t>
            </a:r>
          </a:p>
          <a:p>
            <a:pPr eaLnBrk="1" hangingPunct="1">
              <a:lnSpc>
                <a:spcPct val="90000"/>
              </a:lnSpc>
              <a:buFont typeface="Wingdings" panose="05000000000000000000" pitchFamily="2" charset="2"/>
              <a:buNone/>
              <a:defRPr/>
            </a:pPr>
            <a:endParaRPr lang="en-US" altLang="en-US" sz="2600" dirty="0">
              <a:latin typeface="Comic Sans MS" pitchFamily="66" charset="0"/>
            </a:endParaRPr>
          </a:p>
          <a:p>
            <a:pPr eaLnBrk="1" hangingPunct="1">
              <a:lnSpc>
                <a:spcPct val="90000"/>
              </a:lnSpc>
              <a:defRPr/>
            </a:pPr>
            <a:r>
              <a:rPr lang="en-US" altLang="en-US" sz="2600" dirty="0">
                <a:latin typeface="Comic Sans MS" pitchFamily="66" charset="0"/>
              </a:rPr>
              <a:t>All medicines must have the name and class of the child written on it. </a:t>
            </a:r>
            <a:endParaRPr lang="en-GB" altLang="en-US" sz="2400" dirty="0"/>
          </a:p>
        </p:txBody>
      </p:sp>
    </p:spTree>
  </p:cSld>
  <p:clrMapOvr>
    <a:masterClrMapping/>
  </p:clrMapOvr>
  <p:transition>
    <p:dissolve/>
    <p:sndAc>
      <p:endSnd/>
    </p:sndAc>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Debs 045">
            <a:extLst>
              <a:ext uri="{FF2B5EF4-FFF2-40B4-BE49-F238E27FC236}">
                <a16:creationId xmlns:a16="http://schemas.microsoft.com/office/drawing/2014/main" id="{497F51AC-B460-2D86-640F-9581B31E70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260350"/>
            <a:ext cx="7561262" cy="567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6A508E5B-2F1E-40BD-95AD-1078612EB743}"/>
              </a:ext>
            </a:extLst>
          </p:cNvPr>
          <p:cNvSpPr>
            <a:spLocks noGrp="1" noChangeArrowheads="1"/>
          </p:cNvSpPr>
          <p:nvPr>
            <p:ph type="title" idx="4294967295"/>
          </p:nvPr>
        </p:nvSpPr>
        <p:spPr>
          <a:xfrm>
            <a:off x="971600" y="116632"/>
            <a:ext cx="7342187" cy="684212"/>
          </a:xfrm>
        </p:spPr>
        <p:txBody>
          <a:bodyPr anchor="b" anchorCtr="0"/>
          <a:lstStyle/>
          <a:p>
            <a:pPr eaLnBrk="1" hangingPunct="1">
              <a:defRPr/>
            </a:pPr>
            <a:r>
              <a:rPr lang="en-US" altLang="en-US" sz="2800" dirty="0">
                <a:latin typeface="Comic Sans MS" pitchFamily="66" charset="0"/>
              </a:rPr>
              <a:t>TRAVEL ARRANGEMENTS</a:t>
            </a:r>
          </a:p>
        </p:txBody>
      </p:sp>
      <p:sp>
        <p:nvSpPr>
          <p:cNvPr id="5123" name="Rectangle 3">
            <a:extLst>
              <a:ext uri="{FF2B5EF4-FFF2-40B4-BE49-F238E27FC236}">
                <a16:creationId xmlns:a16="http://schemas.microsoft.com/office/drawing/2014/main" id="{D633A3C1-426F-4FDA-B02A-E744B4D4A3AF}"/>
              </a:ext>
            </a:extLst>
          </p:cNvPr>
          <p:cNvSpPr>
            <a:spLocks noGrp="1" noChangeArrowheads="1"/>
          </p:cNvSpPr>
          <p:nvPr>
            <p:ph type="body" idx="4294967295"/>
          </p:nvPr>
        </p:nvSpPr>
        <p:spPr>
          <a:xfrm>
            <a:off x="179512" y="1038225"/>
            <a:ext cx="8712968" cy="4343400"/>
          </a:xfrm>
        </p:spPr>
        <p:txBody>
          <a:bodyPr/>
          <a:lstStyle/>
          <a:p>
            <a:pPr lvl="1" eaLnBrk="1" hangingPunct="1">
              <a:lnSpc>
                <a:spcPct val="90000"/>
              </a:lnSpc>
              <a:defRPr/>
            </a:pPr>
            <a:r>
              <a:rPr lang="en-US" altLang="en-US" sz="2600" dirty="0">
                <a:latin typeface="Comic Sans MS"/>
              </a:rPr>
              <a:t>Children will be picked up from Holy Trinity</a:t>
            </a:r>
            <a:endParaRPr lang="en-US" altLang="en-US" sz="2600" dirty="0">
              <a:latin typeface="Comic Sans MS" pitchFamily="66" charset="0"/>
            </a:endParaRPr>
          </a:p>
          <a:p>
            <a:pPr lvl="1" eaLnBrk="1" hangingPunct="1">
              <a:lnSpc>
                <a:spcPct val="90000"/>
              </a:lnSpc>
              <a:defRPr/>
            </a:pPr>
            <a:r>
              <a:rPr lang="en-US" altLang="en-US" sz="2600" dirty="0">
                <a:latin typeface="Comic Sans MS"/>
              </a:rPr>
              <a:t>Arrive at normal time - 8.35am </a:t>
            </a:r>
          </a:p>
          <a:p>
            <a:pPr lvl="1" eaLnBrk="1" hangingPunct="1">
              <a:lnSpc>
                <a:spcPct val="90000"/>
              </a:lnSpc>
              <a:defRPr/>
            </a:pPr>
            <a:r>
              <a:rPr lang="en-US" altLang="en-US" sz="2600" dirty="0">
                <a:latin typeface="Comic Sans MS"/>
              </a:rPr>
              <a:t>Meet in the new hall</a:t>
            </a:r>
          </a:p>
          <a:p>
            <a:pPr lvl="1" eaLnBrk="1" hangingPunct="1">
              <a:lnSpc>
                <a:spcPct val="90000"/>
              </a:lnSpc>
              <a:defRPr/>
            </a:pPr>
            <a:r>
              <a:rPr lang="en-US" altLang="en-US" sz="2600" dirty="0">
                <a:latin typeface="Comic Sans MS"/>
              </a:rPr>
              <a:t>Coach is loaded and leaves school at about 9am   </a:t>
            </a:r>
            <a:endParaRPr lang="en-US" altLang="en-US" sz="2600" dirty="0">
              <a:latin typeface="Comic Sans MS" pitchFamily="66" charset="0"/>
            </a:endParaRPr>
          </a:p>
          <a:p>
            <a:pPr lvl="1" eaLnBrk="1" hangingPunct="1">
              <a:lnSpc>
                <a:spcPct val="90000"/>
              </a:lnSpc>
              <a:defRPr/>
            </a:pPr>
            <a:r>
              <a:rPr lang="en-US" altLang="en-US" sz="2600" dirty="0">
                <a:latin typeface="Comic Sans MS" pitchFamily="66" charset="0"/>
              </a:rPr>
              <a:t>Journey time is approximately three and a half hours</a:t>
            </a:r>
          </a:p>
          <a:p>
            <a:pPr lvl="1" eaLnBrk="1" hangingPunct="1">
              <a:lnSpc>
                <a:spcPct val="90000"/>
              </a:lnSpc>
              <a:defRPr/>
            </a:pPr>
            <a:r>
              <a:rPr lang="en-US" altLang="en-US" sz="2600" dirty="0">
                <a:latin typeface="Comic Sans MS"/>
              </a:rPr>
              <a:t>There will be a toilet stop half way at </a:t>
            </a:r>
            <a:r>
              <a:rPr lang="en-US" altLang="en-US" sz="2600" dirty="0" err="1">
                <a:latin typeface="Comic Sans MS"/>
              </a:rPr>
              <a:t>Llangollen</a:t>
            </a:r>
            <a:r>
              <a:rPr lang="en-US" altLang="en-US" sz="2600" dirty="0">
                <a:latin typeface="Comic Sans MS"/>
              </a:rPr>
              <a:t>.</a:t>
            </a:r>
          </a:p>
          <a:p>
            <a:pPr lvl="1" eaLnBrk="1" hangingPunct="1">
              <a:lnSpc>
                <a:spcPct val="90000"/>
              </a:lnSpc>
              <a:defRPr/>
            </a:pPr>
            <a:r>
              <a:rPr lang="en-US" altLang="en-US" sz="2600" dirty="0">
                <a:latin typeface="Comic Sans MS"/>
              </a:rPr>
              <a:t>Children must bring a packed lunch for the first day.</a:t>
            </a:r>
          </a:p>
          <a:p>
            <a:pPr lvl="1" eaLnBrk="1" hangingPunct="1">
              <a:lnSpc>
                <a:spcPct val="90000"/>
              </a:lnSpc>
              <a:defRPr/>
            </a:pPr>
            <a:r>
              <a:rPr lang="en-US" altLang="en-US" sz="2600" dirty="0">
                <a:latin typeface="Comic Sans MS"/>
              </a:rPr>
              <a:t>The children will have their lunch before the return journey leaves Plas </a:t>
            </a:r>
            <a:r>
              <a:rPr lang="en-US" altLang="en-US" sz="2600" dirty="0" err="1">
                <a:latin typeface="Comic Sans MS"/>
              </a:rPr>
              <a:t>Gwynant</a:t>
            </a:r>
            <a:r>
              <a:rPr lang="en-US" altLang="en-US" sz="2600" dirty="0">
                <a:latin typeface="Comic Sans MS"/>
              </a:rPr>
              <a:t> at around 11.30. </a:t>
            </a:r>
            <a:endParaRPr lang="en-US" altLang="en-US" sz="2600" dirty="0">
              <a:latin typeface="Comic Sans MS" pitchFamily="66" charset="0"/>
            </a:endParaRPr>
          </a:p>
          <a:p>
            <a:pPr lvl="1" eaLnBrk="1" hangingPunct="1">
              <a:lnSpc>
                <a:spcPct val="90000"/>
              </a:lnSpc>
              <a:defRPr/>
            </a:pPr>
            <a:r>
              <a:rPr lang="en-US" altLang="en-US" sz="2600" dirty="0">
                <a:latin typeface="Comic Sans MS"/>
              </a:rPr>
              <a:t>They should arrive at Holy Trinity for around 3pm. </a:t>
            </a:r>
            <a:endParaRPr lang="en-US" altLang="en-US" sz="2600" dirty="0">
              <a:latin typeface="Comic Sans MS" pitchFamily="66" charset="0"/>
            </a:endParaRPr>
          </a:p>
        </p:txBody>
      </p:sp>
    </p:spTree>
  </p:cSld>
  <p:clrMapOvr>
    <a:masterClrMapping/>
  </p:clrMapOvr>
  <p:transition>
    <p:dissolve/>
    <p:sndAc>
      <p:endSnd/>
    </p:sndAc>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will 065">
            <a:extLst>
              <a:ext uri="{FF2B5EF4-FFF2-40B4-BE49-F238E27FC236}">
                <a16:creationId xmlns:a16="http://schemas.microsoft.com/office/drawing/2014/main" id="{6E10F24B-BF06-D69D-3949-FC574667CA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188913"/>
            <a:ext cx="4699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0B249086-06DE-4584-A3EA-B28D932A3E3D}"/>
              </a:ext>
            </a:extLst>
          </p:cNvPr>
          <p:cNvSpPr>
            <a:spLocks noGrp="1" noChangeArrowheads="1"/>
          </p:cNvSpPr>
          <p:nvPr>
            <p:ph type="title" idx="4294967295"/>
          </p:nvPr>
        </p:nvSpPr>
        <p:spPr>
          <a:xfrm>
            <a:off x="457200" y="277813"/>
            <a:ext cx="8229600" cy="702915"/>
          </a:xfrm>
        </p:spPr>
        <p:txBody>
          <a:bodyPr anchor="b" anchorCtr="0"/>
          <a:lstStyle/>
          <a:p>
            <a:pPr eaLnBrk="1" hangingPunct="1">
              <a:defRPr/>
            </a:pPr>
            <a:r>
              <a:rPr lang="en-US" altLang="en-US" sz="2800" dirty="0"/>
              <a:t>Pocket Money</a:t>
            </a:r>
            <a:br>
              <a:rPr lang="en-US" altLang="en-US" sz="2800" dirty="0"/>
            </a:br>
            <a:endParaRPr lang="en-US" altLang="en-US" sz="2800" dirty="0"/>
          </a:p>
        </p:txBody>
      </p:sp>
      <p:sp>
        <p:nvSpPr>
          <p:cNvPr id="15363" name="Rectangle 3">
            <a:extLst>
              <a:ext uri="{FF2B5EF4-FFF2-40B4-BE49-F238E27FC236}">
                <a16:creationId xmlns:a16="http://schemas.microsoft.com/office/drawing/2014/main" id="{F85952EE-FB33-49DD-8408-F6DF2AA43A9B}"/>
              </a:ext>
            </a:extLst>
          </p:cNvPr>
          <p:cNvSpPr>
            <a:spLocks noGrp="1" noChangeArrowheads="1"/>
          </p:cNvSpPr>
          <p:nvPr>
            <p:ph type="body" idx="4294967295"/>
          </p:nvPr>
        </p:nvSpPr>
        <p:spPr>
          <a:xfrm>
            <a:off x="179512" y="692696"/>
            <a:ext cx="8784976" cy="5784304"/>
          </a:xfrm>
        </p:spPr>
        <p:txBody>
          <a:bodyPr/>
          <a:lstStyle/>
          <a:p>
            <a:pPr eaLnBrk="1" hangingPunct="1">
              <a:lnSpc>
                <a:spcPct val="150000"/>
              </a:lnSpc>
              <a:defRPr/>
            </a:pPr>
            <a:r>
              <a:rPr lang="en-US" altLang="en-US" sz="2000" dirty="0">
                <a:latin typeface="Comic Sans MS"/>
              </a:rPr>
              <a:t>There is a shop at Plas </a:t>
            </a:r>
            <a:r>
              <a:rPr lang="en-US" altLang="en-US" sz="2000" dirty="0" err="1">
                <a:latin typeface="Comic Sans MS"/>
              </a:rPr>
              <a:t>Gwynant</a:t>
            </a:r>
            <a:r>
              <a:rPr lang="en-US" altLang="en-US" sz="2000" dirty="0">
                <a:latin typeface="Comic Sans MS"/>
              </a:rPr>
              <a:t> which may open in the evening.</a:t>
            </a:r>
          </a:p>
          <a:p>
            <a:pPr eaLnBrk="1" hangingPunct="1">
              <a:lnSpc>
                <a:spcPct val="150000"/>
              </a:lnSpc>
              <a:defRPr/>
            </a:pPr>
            <a:r>
              <a:rPr lang="en-US" altLang="en-US" sz="2000" dirty="0">
                <a:latin typeface="Comic Sans MS"/>
              </a:rPr>
              <a:t>A variety of soft drinks, sweets and crisps are on sale</a:t>
            </a:r>
          </a:p>
          <a:p>
            <a:pPr eaLnBrk="1" hangingPunct="1">
              <a:lnSpc>
                <a:spcPct val="150000"/>
              </a:lnSpc>
              <a:defRPr/>
            </a:pPr>
            <a:r>
              <a:rPr lang="en-US" altLang="en-US" sz="2000" dirty="0">
                <a:latin typeface="Comic Sans MS"/>
              </a:rPr>
              <a:t>Students are encouraged to be responsible for their own pocket money and to decide their own spending choices.</a:t>
            </a:r>
          </a:p>
          <a:p>
            <a:pPr eaLnBrk="1" hangingPunct="1">
              <a:lnSpc>
                <a:spcPct val="150000"/>
              </a:lnSpc>
              <a:defRPr/>
            </a:pPr>
            <a:r>
              <a:rPr lang="en-US" altLang="en-US" sz="2000" dirty="0">
                <a:latin typeface="Comic Sans MS"/>
              </a:rPr>
              <a:t>Also on sale are disposable cameras, warm hats, gloves, socks, torches and batteries, pencils, pens </a:t>
            </a:r>
            <a:r>
              <a:rPr lang="en-US" altLang="en-US" sz="2000" dirty="0" err="1">
                <a:latin typeface="Comic Sans MS"/>
              </a:rPr>
              <a:t>etc</a:t>
            </a:r>
            <a:r>
              <a:rPr lang="en-US" altLang="en-US" sz="2000" dirty="0">
                <a:latin typeface="Comic Sans MS"/>
              </a:rPr>
              <a:t>, posters, postcards and a variety of small souvenirs.</a:t>
            </a:r>
          </a:p>
          <a:p>
            <a:pPr eaLnBrk="1" hangingPunct="1">
              <a:lnSpc>
                <a:spcPct val="150000"/>
              </a:lnSpc>
              <a:defRPr/>
            </a:pPr>
            <a:r>
              <a:rPr lang="en-US" altLang="en-US" sz="2000" dirty="0">
                <a:latin typeface="Comic Sans MS"/>
              </a:rPr>
              <a:t>Primary children often have the opportunity to visit the village of Beddgelert and buy gifts or ice-cream from the local shops</a:t>
            </a:r>
          </a:p>
          <a:p>
            <a:pPr eaLnBrk="1" hangingPunct="1">
              <a:lnSpc>
                <a:spcPct val="150000"/>
              </a:lnSpc>
              <a:defRPr/>
            </a:pPr>
            <a:r>
              <a:rPr lang="en-US" altLang="en-US" sz="2000" dirty="0">
                <a:latin typeface="Comic Sans MS"/>
              </a:rPr>
              <a:t>The amount of pocket money should not be excessive - £10 would be adequate.</a:t>
            </a:r>
          </a:p>
          <a:p>
            <a:pPr eaLnBrk="1" hangingPunct="1">
              <a:lnSpc>
                <a:spcPct val="150000"/>
              </a:lnSpc>
              <a:defRPr/>
            </a:pPr>
            <a:r>
              <a:rPr lang="en-US" altLang="en-US" sz="2000" dirty="0">
                <a:latin typeface="Comic Sans MS" pitchFamily="66" charset="0"/>
              </a:rPr>
              <a:t>Staff will not accept responsibility for money especially if it is lost. </a:t>
            </a:r>
          </a:p>
        </p:txBody>
      </p:sp>
    </p:spTree>
  </p:cSld>
  <p:clrMapOvr>
    <a:masterClrMapping/>
  </p:clrMapOvr>
  <p:transition>
    <p:dissolve/>
    <p:sndAc>
      <p:endSnd/>
    </p:sndAc>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4E3BADFE-D86B-45D6-BE39-1555F3709046}"/>
              </a:ext>
            </a:extLst>
          </p:cNvPr>
          <p:cNvSpPr>
            <a:spLocks noGrp="1" noChangeArrowheads="1"/>
          </p:cNvSpPr>
          <p:nvPr>
            <p:ph type="title" idx="4294967295"/>
          </p:nvPr>
        </p:nvSpPr>
        <p:spPr/>
        <p:txBody>
          <a:bodyPr anchor="b" anchorCtr="0"/>
          <a:lstStyle/>
          <a:p>
            <a:pPr eaLnBrk="1" hangingPunct="1">
              <a:defRPr/>
            </a:pPr>
            <a:r>
              <a:rPr lang="en-US" altLang="en-US" sz="2800" dirty="0"/>
              <a:t>Mobile Phones &amp; Electronic devices</a:t>
            </a:r>
            <a:endParaRPr lang="en-US" altLang="en-US" dirty="0"/>
          </a:p>
        </p:txBody>
      </p:sp>
      <p:sp>
        <p:nvSpPr>
          <p:cNvPr id="16387" name="Rectangle 3">
            <a:extLst>
              <a:ext uri="{FF2B5EF4-FFF2-40B4-BE49-F238E27FC236}">
                <a16:creationId xmlns:a16="http://schemas.microsoft.com/office/drawing/2014/main" id="{E8BCD43B-8579-4A54-A9DC-A4181C9CEB72}"/>
              </a:ext>
            </a:extLst>
          </p:cNvPr>
          <p:cNvSpPr>
            <a:spLocks noGrp="1" noChangeArrowheads="1"/>
          </p:cNvSpPr>
          <p:nvPr>
            <p:ph type="body" idx="4294967295"/>
          </p:nvPr>
        </p:nvSpPr>
        <p:spPr>
          <a:xfrm>
            <a:off x="685800" y="1700808"/>
            <a:ext cx="7772400" cy="4392488"/>
          </a:xfrm>
        </p:spPr>
        <p:txBody>
          <a:bodyPr/>
          <a:lstStyle/>
          <a:p>
            <a:pPr eaLnBrk="1" hangingPunct="1">
              <a:defRPr/>
            </a:pPr>
            <a:r>
              <a:rPr lang="en-US" altLang="en-US" sz="2200" dirty="0">
                <a:latin typeface="Comic Sans MS"/>
              </a:rPr>
              <a:t>There is no mobile phone signal at Plas </a:t>
            </a:r>
            <a:r>
              <a:rPr lang="en-US" altLang="en-US" sz="2200" dirty="0" err="1">
                <a:latin typeface="Comic Sans MS"/>
              </a:rPr>
              <a:t>Gwynant</a:t>
            </a:r>
            <a:r>
              <a:rPr lang="en-US" altLang="en-US" sz="2200" dirty="0">
                <a:latin typeface="Comic Sans MS"/>
              </a:rPr>
              <a:t> so children will therefore not be allowed to take their phones with them as they won’t be able to use them.  </a:t>
            </a:r>
            <a:endParaRPr lang="en-US" altLang="en-US" sz="2200" dirty="0">
              <a:latin typeface="Comic Sans MS" pitchFamily="66" charset="0"/>
            </a:endParaRPr>
          </a:p>
          <a:p>
            <a:pPr eaLnBrk="1" hangingPunct="1">
              <a:buFont typeface="Wingdings" panose="05000000000000000000" pitchFamily="2" charset="2"/>
              <a:buNone/>
              <a:defRPr/>
            </a:pPr>
            <a:endParaRPr lang="en-US" altLang="en-US" sz="2200" dirty="0">
              <a:latin typeface="Comic Sans MS" pitchFamily="66" charset="0"/>
            </a:endParaRPr>
          </a:p>
          <a:p>
            <a:pPr eaLnBrk="1" hangingPunct="1">
              <a:defRPr/>
            </a:pPr>
            <a:r>
              <a:rPr lang="en-US" altLang="en-US" sz="2200" dirty="0">
                <a:latin typeface="Comic Sans MS"/>
              </a:rPr>
              <a:t>Staff will update the school Facebook group and website, when time allows. </a:t>
            </a:r>
            <a:endParaRPr lang="en-US" altLang="en-US" sz="2200" dirty="0">
              <a:latin typeface="Comic Sans MS" pitchFamily="66" charset="0"/>
            </a:endParaRPr>
          </a:p>
          <a:p>
            <a:pPr eaLnBrk="1" hangingPunct="1">
              <a:defRPr/>
            </a:pPr>
            <a:endParaRPr lang="en-US" altLang="en-US" sz="2200" dirty="0">
              <a:latin typeface="Comic Sans MS" pitchFamily="66" charset="0"/>
            </a:endParaRPr>
          </a:p>
          <a:p>
            <a:pPr eaLnBrk="1" hangingPunct="1">
              <a:defRPr/>
            </a:pPr>
            <a:r>
              <a:rPr lang="en-US" altLang="en-US" sz="2200" dirty="0">
                <a:latin typeface="Comic Sans MS"/>
              </a:rPr>
              <a:t>NO expensive electronic devices, e.g. </a:t>
            </a:r>
            <a:r>
              <a:rPr lang="en-US" altLang="en-US" sz="2200" dirty="0" err="1">
                <a:latin typeface="Comic Sans MS"/>
              </a:rPr>
              <a:t>Ipods</a:t>
            </a:r>
            <a:r>
              <a:rPr lang="en-US" altLang="en-US" sz="2200" dirty="0">
                <a:latin typeface="Comic Sans MS"/>
              </a:rPr>
              <a:t>, </a:t>
            </a:r>
            <a:r>
              <a:rPr lang="en-US" altLang="en-US" sz="2200" dirty="0" err="1">
                <a:latin typeface="Comic Sans MS"/>
              </a:rPr>
              <a:t>Ipads</a:t>
            </a:r>
            <a:r>
              <a:rPr lang="en-US" altLang="en-US" sz="2200" dirty="0">
                <a:latin typeface="Comic Sans MS"/>
              </a:rPr>
              <a:t> </a:t>
            </a:r>
            <a:r>
              <a:rPr lang="en-US" altLang="en-US" sz="2200" dirty="0" err="1">
                <a:latin typeface="Comic Sans MS"/>
              </a:rPr>
              <a:t>etc</a:t>
            </a:r>
            <a:r>
              <a:rPr lang="en-US" altLang="en-US" sz="2200" dirty="0">
                <a:latin typeface="Comic Sans MS"/>
              </a:rPr>
              <a:t> are allowed on the trip. </a:t>
            </a:r>
            <a:endParaRPr lang="en-US" altLang="en-US" sz="2200" dirty="0">
              <a:latin typeface="Comic Sans MS" pitchFamily="66" charset="0"/>
            </a:endParaRPr>
          </a:p>
          <a:p>
            <a:pPr marL="0" indent="0" eaLnBrk="1" hangingPunct="1">
              <a:buFont typeface="Wingdings" panose="05000000000000000000" pitchFamily="2" charset="2"/>
              <a:buNone/>
              <a:defRPr/>
            </a:pPr>
            <a:endParaRPr lang="en-US" altLang="en-US" sz="2200" dirty="0">
              <a:latin typeface="Comic Sans MS" pitchFamily="66" charset="0"/>
            </a:endParaRPr>
          </a:p>
          <a:p>
            <a:pPr eaLnBrk="1" hangingPunct="1">
              <a:buFont typeface="Wingdings" panose="05000000000000000000" pitchFamily="2" charset="2"/>
              <a:buNone/>
              <a:defRPr/>
            </a:pPr>
            <a:endParaRPr lang="en-US" altLang="en-US" sz="2200" dirty="0"/>
          </a:p>
        </p:txBody>
      </p:sp>
    </p:spTree>
  </p:cSld>
  <p:clrMapOvr>
    <a:masterClrMapping/>
  </p:clrMapOvr>
  <p:transition>
    <p:dissolve/>
    <p:sndAc>
      <p:endSnd/>
    </p:sndAc>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Debs 039">
            <a:extLst>
              <a:ext uri="{FF2B5EF4-FFF2-40B4-BE49-F238E27FC236}">
                <a16:creationId xmlns:a16="http://schemas.microsoft.com/office/drawing/2014/main" id="{6C742076-BD82-BBCF-E569-61A39F3048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260350"/>
            <a:ext cx="8496300" cy="637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endSnd/>
    </p:sndAc>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DE1CBC08-A87D-4851-A1AE-8D80BDAEDE9D}"/>
              </a:ext>
            </a:extLst>
          </p:cNvPr>
          <p:cNvSpPr>
            <a:spLocks noGrp="1" noChangeArrowheads="1"/>
          </p:cNvSpPr>
          <p:nvPr>
            <p:ph type="title" idx="4294967295"/>
          </p:nvPr>
        </p:nvSpPr>
        <p:spPr>
          <a:xfrm>
            <a:off x="685800" y="1905000"/>
            <a:ext cx="7620000" cy="3810000"/>
          </a:xfrm>
        </p:spPr>
        <p:txBody>
          <a:bodyPr anchor="b" anchorCtr="0"/>
          <a:lstStyle/>
          <a:p>
            <a:pPr algn="l" eaLnBrk="1" hangingPunct="1">
              <a:defRPr/>
            </a:pPr>
            <a:br>
              <a:rPr lang="en-US" altLang="en-US" dirty="0">
                <a:latin typeface="Tekton" pitchFamily="34" charset="0"/>
              </a:rPr>
            </a:br>
            <a:r>
              <a:rPr lang="en-US" altLang="en-US" sz="2200" dirty="0">
                <a:latin typeface="Comic Sans MS" pitchFamily="66" charset="0"/>
              </a:rPr>
              <a:t>Rooms sleep  four to six students in bunk beds with en suite facilities</a:t>
            </a:r>
            <a:r>
              <a:rPr lang="en-US" altLang="en-US" sz="2200" b="1" dirty="0">
                <a:latin typeface="Comic Sans MS" pitchFamily="66" charset="0"/>
              </a:rPr>
              <a:t> or</a:t>
            </a:r>
            <a:r>
              <a:rPr lang="en-US" altLang="en-US" sz="2200" dirty="0">
                <a:latin typeface="Comic Sans MS" pitchFamily="66" charset="0"/>
              </a:rPr>
              <a:t> there are bunkrooms for two with adjoining showers and toilets.  </a:t>
            </a:r>
            <a:br>
              <a:rPr lang="en-US" altLang="en-US" sz="2200" dirty="0">
                <a:latin typeface="Comic Sans MS" pitchFamily="66" charset="0"/>
              </a:rPr>
            </a:br>
            <a:br>
              <a:rPr lang="en-US" altLang="en-US" sz="2200" dirty="0">
                <a:latin typeface="Comic Sans MS" pitchFamily="66" charset="0"/>
              </a:rPr>
            </a:br>
            <a:r>
              <a:rPr lang="en-US" altLang="en-US" sz="2200" dirty="0">
                <a:latin typeface="Comic Sans MS" pitchFamily="66" charset="0"/>
              </a:rPr>
              <a:t>We provide all bedding - students only need to bring towels and their nighttime wear, e.g. </a:t>
            </a:r>
            <a:r>
              <a:rPr lang="en-US" altLang="en-US" sz="2200" dirty="0" err="1">
                <a:latin typeface="Comic Sans MS" pitchFamily="66" charset="0"/>
              </a:rPr>
              <a:t>pyjamas</a:t>
            </a:r>
            <a:r>
              <a:rPr lang="en-US" altLang="en-US" sz="2200" dirty="0">
                <a:latin typeface="Comic Sans MS" pitchFamily="66" charset="0"/>
              </a:rPr>
              <a:t>, slippers, bathrobes.  </a:t>
            </a:r>
            <a:br>
              <a:rPr lang="en-US" altLang="en-US" sz="2200" dirty="0">
                <a:latin typeface="Comic Sans MS" pitchFamily="66" charset="0"/>
              </a:rPr>
            </a:br>
            <a:br>
              <a:rPr lang="en-US" altLang="en-US" sz="2200" dirty="0">
                <a:latin typeface="Comic Sans MS" pitchFamily="66" charset="0"/>
              </a:rPr>
            </a:br>
            <a:r>
              <a:rPr lang="en-US" altLang="en-US" sz="2200" dirty="0">
                <a:latin typeface="Comic Sans MS" pitchFamily="66" charset="0"/>
              </a:rPr>
              <a:t>Students are expected to keep their rooms tidy and be responsible for their own possessions and Centre kit</a:t>
            </a:r>
            <a:br>
              <a:rPr lang="en-US" altLang="en-US" sz="2200" dirty="0">
                <a:latin typeface="Comic Sans MS" pitchFamily="66" charset="0"/>
              </a:rPr>
            </a:br>
            <a:endParaRPr lang="en-US" altLang="en-US" sz="2400" dirty="0">
              <a:latin typeface="Comic Sans MS" pitchFamily="66" charset="0"/>
            </a:endParaRPr>
          </a:p>
        </p:txBody>
      </p:sp>
      <p:sp>
        <p:nvSpPr>
          <p:cNvPr id="32771" name="Rectangle 3">
            <a:extLst>
              <a:ext uri="{FF2B5EF4-FFF2-40B4-BE49-F238E27FC236}">
                <a16:creationId xmlns:a16="http://schemas.microsoft.com/office/drawing/2014/main" id="{5B012997-1161-1F6F-E3B4-219832675C43}"/>
              </a:ext>
            </a:extLst>
          </p:cNvPr>
          <p:cNvSpPr>
            <a:spLocks noChangeArrowheads="1"/>
          </p:cNvSpPr>
          <p:nvPr/>
        </p:nvSpPr>
        <p:spPr bwMode="auto">
          <a:xfrm>
            <a:off x="1763713" y="692150"/>
            <a:ext cx="57912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ClrTx/>
              <a:buSzTx/>
              <a:buFontTx/>
              <a:buNone/>
            </a:pPr>
            <a:r>
              <a:rPr lang="en-US" altLang="en-US" sz="2800">
                <a:latin typeface="Comic Sans MS" panose="030F0702030302020204" pitchFamily="66" charset="0"/>
              </a:rPr>
              <a:t>Accommodation</a:t>
            </a:r>
            <a:br>
              <a:rPr lang="en-US" altLang="en-US" sz="2800">
                <a:latin typeface="Comic Sans MS" panose="030F0702030302020204" pitchFamily="66" charset="0"/>
              </a:rPr>
            </a:br>
            <a:endParaRPr lang="en-US" altLang="en-US" sz="2400">
              <a:latin typeface="Comic Sans MS" panose="030F0702030302020204" pitchFamily="66" charset="0"/>
            </a:endParaRPr>
          </a:p>
        </p:txBody>
      </p:sp>
    </p:spTree>
  </p:cSld>
  <p:clrMapOvr>
    <a:masterClrMapping/>
  </p:clrMapOvr>
  <p:transition>
    <p:dissolve/>
    <p:sndAc>
      <p:endSnd/>
    </p:sndAc>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AE435D2A-1F1F-4750-9D16-3018B0CEB4D9}"/>
              </a:ext>
            </a:extLst>
          </p:cNvPr>
          <p:cNvSpPr>
            <a:spLocks noGrp="1" noChangeArrowheads="1"/>
          </p:cNvSpPr>
          <p:nvPr>
            <p:ph type="title"/>
          </p:nvPr>
        </p:nvSpPr>
        <p:spPr>
          <a:xfrm>
            <a:off x="457200" y="135059"/>
            <a:ext cx="8229600" cy="1139825"/>
          </a:xfrm>
        </p:spPr>
        <p:txBody>
          <a:bodyPr/>
          <a:lstStyle/>
          <a:p>
            <a:pPr eaLnBrk="1" hangingPunct="1">
              <a:defRPr/>
            </a:pPr>
            <a:r>
              <a:rPr lang="en-US" altLang="en-US" sz="3200" dirty="0">
                <a:latin typeface="Comic Sans MS" pitchFamily="66" charset="0"/>
              </a:rPr>
              <a:t>GAMES ROOM</a:t>
            </a:r>
            <a:endParaRPr lang="en-GB" altLang="en-US" sz="3200" dirty="0">
              <a:latin typeface="Comic Sans MS" pitchFamily="66" charset="0"/>
            </a:endParaRPr>
          </a:p>
        </p:txBody>
      </p:sp>
      <p:sp>
        <p:nvSpPr>
          <p:cNvPr id="68611" name="Rectangle 3">
            <a:extLst>
              <a:ext uri="{FF2B5EF4-FFF2-40B4-BE49-F238E27FC236}">
                <a16:creationId xmlns:a16="http://schemas.microsoft.com/office/drawing/2014/main" id="{C3AD3C18-40F7-4769-A67B-7AD6FBB6A2AB}"/>
              </a:ext>
            </a:extLst>
          </p:cNvPr>
          <p:cNvSpPr>
            <a:spLocks noGrp="1" noChangeArrowheads="1"/>
          </p:cNvSpPr>
          <p:nvPr>
            <p:ph type="body" idx="1"/>
          </p:nvPr>
        </p:nvSpPr>
        <p:spPr>
          <a:xfrm>
            <a:off x="457200" y="1268760"/>
            <a:ext cx="8229600" cy="4525963"/>
          </a:xfrm>
        </p:spPr>
        <p:txBody>
          <a:bodyPr/>
          <a:lstStyle/>
          <a:p>
            <a:pPr eaLnBrk="1" hangingPunct="1">
              <a:defRPr/>
            </a:pPr>
            <a:r>
              <a:rPr lang="en-US" altLang="en-US" sz="3100" dirty="0">
                <a:latin typeface="Comic Sans MS" pitchFamily="66" charset="0"/>
              </a:rPr>
              <a:t>During free time students have access to the games room </a:t>
            </a:r>
          </a:p>
          <a:p>
            <a:pPr eaLnBrk="1" hangingPunct="1">
              <a:defRPr/>
            </a:pPr>
            <a:r>
              <a:rPr lang="en-US" altLang="en-US" sz="3100" dirty="0">
                <a:latin typeface="Comic Sans MS" pitchFamily="66" charset="0"/>
              </a:rPr>
              <a:t>Music player</a:t>
            </a:r>
          </a:p>
          <a:p>
            <a:pPr eaLnBrk="1" hangingPunct="1">
              <a:defRPr/>
            </a:pPr>
            <a:r>
              <a:rPr lang="en-US" altLang="en-US" sz="3100" dirty="0">
                <a:latin typeface="Comic Sans MS" pitchFamily="66" charset="0"/>
              </a:rPr>
              <a:t>Pool tables</a:t>
            </a:r>
          </a:p>
          <a:p>
            <a:pPr eaLnBrk="1" hangingPunct="1">
              <a:defRPr/>
            </a:pPr>
            <a:r>
              <a:rPr lang="en-US" altLang="en-US" sz="3100" dirty="0">
                <a:latin typeface="Comic Sans MS" pitchFamily="66" charset="0"/>
              </a:rPr>
              <a:t>Table football </a:t>
            </a:r>
          </a:p>
          <a:p>
            <a:pPr eaLnBrk="1" hangingPunct="1">
              <a:defRPr/>
            </a:pPr>
            <a:r>
              <a:rPr lang="en-US" altLang="en-US" sz="3100" dirty="0">
                <a:latin typeface="Comic Sans MS" pitchFamily="66" charset="0"/>
              </a:rPr>
              <a:t>Table tennis – 50p for a ball</a:t>
            </a:r>
          </a:p>
          <a:p>
            <a:pPr eaLnBrk="1" hangingPunct="1">
              <a:defRPr/>
            </a:pPr>
            <a:r>
              <a:rPr lang="en-US" altLang="en-US" sz="3100" dirty="0">
                <a:latin typeface="Comic Sans MS" pitchFamily="66" charset="0"/>
              </a:rPr>
              <a:t>Giant </a:t>
            </a:r>
            <a:r>
              <a:rPr lang="en-US" altLang="en-US" sz="3100" dirty="0" err="1">
                <a:latin typeface="Comic Sans MS" pitchFamily="66" charset="0"/>
              </a:rPr>
              <a:t>Jenga</a:t>
            </a:r>
            <a:endParaRPr lang="en-US" altLang="en-US" sz="3100" dirty="0">
              <a:latin typeface="Comic Sans MS" pitchFamily="66" charset="0"/>
            </a:endParaRPr>
          </a:p>
          <a:p>
            <a:pPr eaLnBrk="1" hangingPunct="1">
              <a:defRPr/>
            </a:pPr>
            <a:r>
              <a:rPr lang="en-US" altLang="en-US" sz="3100" dirty="0">
                <a:latin typeface="Comic Sans MS" pitchFamily="66" charset="0"/>
              </a:rPr>
              <a:t>Assorted board games</a:t>
            </a:r>
          </a:p>
          <a:p>
            <a:pPr eaLnBrk="1" hangingPunct="1">
              <a:defRPr/>
            </a:pPr>
            <a:r>
              <a:rPr lang="en-US" altLang="en-US" sz="3100" dirty="0">
                <a:latin typeface="Comic Sans MS" pitchFamily="66" charset="0"/>
              </a:rPr>
              <a:t>Also mini football field</a:t>
            </a:r>
            <a:endParaRPr lang="en-US" altLang="en-US" sz="4000" dirty="0">
              <a:latin typeface="Comic Sans MS" pitchFamily="66" charset="0"/>
            </a:endParaRPr>
          </a:p>
          <a:p>
            <a:pPr eaLnBrk="1" hangingPunct="1">
              <a:buFont typeface="Wingdings" panose="05000000000000000000" pitchFamily="2" charset="2"/>
              <a:buNone/>
              <a:defRPr/>
            </a:pPr>
            <a:endParaRPr lang="en-GB" altLang="en-US" sz="2800" dirty="0"/>
          </a:p>
        </p:txBody>
      </p:sp>
    </p:spTree>
  </p:cSld>
  <p:clrMapOvr>
    <a:masterClrMapping/>
  </p:clrMapOvr>
  <p:transition>
    <p:dissolve/>
    <p:sndAc>
      <p:endSnd/>
    </p:sndAc>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ED7D38F0-39EC-451A-A134-BA2AD4A7394D}"/>
              </a:ext>
            </a:extLst>
          </p:cNvPr>
          <p:cNvSpPr>
            <a:spLocks noGrp="1" noChangeArrowheads="1"/>
          </p:cNvSpPr>
          <p:nvPr>
            <p:ph type="title"/>
          </p:nvPr>
        </p:nvSpPr>
        <p:spPr/>
        <p:txBody>
          <a:bodyPr/>
          <a:lstStyle/>
          <a:p>
            <a:pPr eaLnBrk="1" hangingPunct="1">
              <a:defRPr/>
            </a:pPr>
            <a:r>
              <a:rPr lang="en-GB" altLang="en-US">
                <a:latin typeface="Comic Sans MS" pitchFamily="66" charset="0"/>
              </a:rPr>
              <a:t>Costs and Payments</a:t>
            </a:r>
          </a:p>
        </p:txBody>
      </p:sp>
      <p:sp>
        <p:nvSpPr>
          <p:cNvPr id="56323" name="Rectangle 3">
            <a:extLst>
              <a:ext uri="{FF2B5EF4-FFF2-40B4-BE49-F238E27FC236}">
                <a16:creationId xmlns:a16="http://schemas.microsoft.com/office/drawing/2014/main" id="{59FFF6BF-DC1A-48EC-A47D-DC5CD15969E4}"/>
              </a:ext>
            </a:extLst>
          </p:cNvPr>
          <p:cNvSpPr>
            <a:spLocks noGrp="1" noChangeArrowheads="1"/>
          </p:cNvSpPr>
          <p:nvPr>
            <p:ph type="body" idx="1"/>
          </p:nvPr>
        </p:nvSpPr>
        <p:spPr>
          <a:xfrm>
            <a:off x="457200" y="1263184"/>
            <a:ext cx="8229600" cy="5616624"/>
          </a:xfrm>
        </p:spPr>
        <p:txBody>
          <a:bodyPr/>
          <a:lstStyle/>
          <a:p>
            <a:pPr eaLnBrk="1" hangingPunct="1">
              <a:defRPr/>
            </a:pPr>
            <a:r>
              <a:rPr lang="en-GB" altLang="en-US" sz="2000" dirty="0">
                <a:latin typeface="Comic Sans MS"/>
              </a:rPr>
              <a:t>The full cost for the trip this year was </a:t>
            </a:r>
            <a:r>
              <a:rPr lang="en-GB" altLang="en-US" sz="2000" dirty="0">
                <a:solidFill>
                  <a:srgbClr val="FFFFFF"/>
                </a:solidFill>
                <a:latin typeface="Comic Sans MS"/>
              </a:rPr>
              <a:t>£270.00.</a:t>
            </a:r>
            <a:r>
              <a:rPr lang="en-GB" altLang="en-US" sz="2000" dirty="0">
                <a:latin typeface="Comic Sans MS"/>
              </a:rPr>
              <a:t> This included the cost of the coach hire and the centre fees for Plas </a:t>
            </a:r>
            <a:r>
              <a:rPr lang="en-GB" altLang="en-US" sz="2000" dirty="0" err="1">
                <a:latin typeface="Comic Sans MS"/>
              </a:rPr>
              <a:t>Gwynant</a:t>
            </a:r>
            <a:r>
              <a:rPr lang="en-GB" altLang="en-US" sz="2000" dirty="0">
                <a:latin typeface="Comic Sans MS"/>
              </a:rPr>
              <a:t>.  </a:t>
            </a:r>
          </a:p>
          <a:p>
            <a:pPr eaLnBrk="1" hangingPunct="1">
              <a:defRPr/>
            </a:pPr>
            <a:r>
              <a:rPr lang="en-GB" altLang="en-US" sz="2000" dirty="0">
                <a:latin typeface="Comic Sans MS"/>
              </a:rPr>
              <a:t>Holy Trinity have subsidised the cost from sports premium and through continued fundraising so the total amount payable by parents per child is </a:t>
            </a:r>
            <a:r>
              <a:rPr lang="en-GB" sz="2000" b="1" dirty="0">
                <a:solidFill>
                  <a:srgbClr val="FFC000"/>
                </a:solidFill>
                <a:latin typeface="Comic Sans MS"/>
              </a:rPr>
              <a:t>£100.00</a:t>
            </a:r>
            <a:endParaRPr lang="en-GB" altLang="en-US" sz="2000" b="1" dirty="0">
              <a:solidFill>
                <a:srgbClr val="FFC000"/>
              </a:solidFill>
              <a:latin typeface="Comic Sans MS" pitchFamily="66" charset="0"/>
            </a:endParaRPr>
          </a:p>
          <a:p>
            <a:pPr eaLnBrk="1" hangingPunct="1">
              <a:defRPr/>
            </a:pPr>
            <a:r>
              <a:rPr lang="en-GB" altLang="en-US" sz="2000" dirty="0">
                <a:latin typeface="Comic Sans MS"/>
              </a:rPr>
              <a:t>A non – refundable deposit for the trip will be required to confirm interest in the trip. </a:t>
            </a:r>
          </a:p>
          <a:p>
            <a:pPr eaLnBrk="1" hangingPunct="1">
              <a:defRPr/>
            </a:pPr>
            <a:r>
              <a:rPr lang="en-GB" altLang="en-US" sz="2000" dirty="0">
                <a:latin typeface="Comic Sans MS"/>
              </a:rPr>
              <a:t>Half of the payment must be made by end February 2024.</a:t>
            </a:r>
          </a:p>
          <a:p>
            <a:pPr eaLnBrk="1" hangingPunct="1">
              <a:defRPr/>
            </a:pPr>
            <a:r>
              <a:rPr lang="en-GB" altLang="en-US" sz="2000" dirty="0">
                <a:latin typeface="Comic Sans MS"/>
              </a:rPr>
              <a:t>Payments can be made in </a:t>
            </a:r>
            <a:r>
              <a:rPr lang="en-GB" altLang="en-US" sz="2000" dirty="0" err="1">
                <a:latin typeface="Comic Sans MS"/>
              </a:rPr>
              <a:t>installments</a:t>
            </a:r>
            <a:r>
              <a:rPr lang="en-GB" altLang="en-US" sz="2000" dirty="0">
                <a:latin typeface="Comic Sans MS"/>
              </a:rPr>
              <a:t> using the Holy Trinity school gateway App.</a:t>
            </a:r>
            <a:endParaRPr lang="en-GB" altLang="en-US" sz="2000" dirty="0">
              <a:latin typeface="Comic Sans MS" pitchFamily="66" charset="0"/>
            </a:endParaRPr>
          </a:p>
          <a:p>
            <a:pPr eaLnBrk="1" hangingPunct="1">
              <a:defRPr/>
            </a:pPr>
            <a:endParaRPr lang="en-GB" altLang="en-US" sz="2000" dirty="0">
              <a:latin typeface="Comic Sans MS" pitchFamily="66" charset="0"/>
            </a:endParaRPr>
          </a:p>
          <a:p>
            <a:pPr eaLnBrk="1" hangingPunct="1">
              <a:defRPr/>
            </a:pPr>
            <a:r>
              <a:rPr lang="en-GB" altLang="en-US" sz="2000" dirty="0">
                <a:latin typeface="Comic Sans MS"/>
              </a:rPr>
              <a:t>The trip must be paid in full by </a:t>
            </a:r>
            <a:r>
              <a:rPr lang="en-GB" altLang="en-US" sz="2000" b="1" u="sng" dirty="0">
                <a:solidFill>
                  <a:srgbClr val="FFFF66"/>
                </a:solidFill>
                <a:latin typeface="Comic Sans MS"/>
              </a:rPr>
              <a:t>Friday 12</a:t>
            </a:r>
            <a:r>
              <a:rPr lang="en-GB" altLang="en-US" sz="2000" b="1" u="sng" baseline="30000" dirty="0">
                <a:solidFill>
                  <a:srgbClr val="FFFF66"/>
                </a:solidFill>
                <a:latin typeface="Comic Sans MS"/>
              </a:rPr>
              <a:t>th</a:t>
            </a:r>
            <a:r>
              <a:rPr lang="en-GB" altLang="en-US" sz="2000" b="1" u="sng" dirty="0">
                <a:solidFill>
                  <a:srgbClr val="FFFF66"/>
                </a:solidFill>
                <a:latin typeface="Comic Sans MS"/>
              </a:rPr>
              <a:t> July 2024</a:t>
            </a:r>
            <a:endParaRPr lang="en-GB" altLang="en-US" sz="2000" b="1" u="sng" baseline="30000" dirty="0">
              <a:solidFill>
                <a:srgbClr val="FFFF66"/>
              </a:solidFill>
              <a:latin typeface="Comic Sans MS"/>
            </a:endParaRPr>
          </a:p>
        </p:txBody>
      </p:sp>
    </p:spTree>
  </p:cSld>
  <p:clrMapOvr>
    <a:masterClrMapping/>
  </p:clrMapOvr>
  <p:transition>
    <p:dissolve/>
    <p:sndAc>
      <p:endSnd/>
    </p:sndAc>
  </p:transition>
</p:sld>
</file>

<file path=ppt/theme/theme1.xml><?xml version="1.0" encoding="utf-8"?>
<a:theme xmlns:a="http://schemas.openxmlformats.org/drawingml/2006/main" name="Ripple">
  <a:themeElements>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Rippl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66"/>
    </a:dk1>
    <a:lt1>
      <a:srgbClr val="CCECFF"/>
    </a:lt1>
    <a:dk2>
      <a:srgbClr val="FF66CC"/>
    </a:dk2>
    <a:lt2>
      <a:srgbClr val="CCFFFF"/>
    </a:lt2>
    <a:accent1>
      <a:srgbClr val="CC99FF"/>
    </a:accent1>
    <a:accent2>
      <a:srgbClr val="9999FF"/>
    </a:accent2>
    <a:accent3>
      <a:srgbClr val="FFB8E2"/>
    </a:accent3>
    <a:accent4>
      <a:srgbClr val="AEC9DA"/>
    </a:accent4>
    <a:accent5>
      <a:srgbClr val="E2CAFF"/>
    </a:accent5>
    <a:accent6>
      <a:srgbClr val="8A8AE7"/>
    </a:accent6>
    <a:hlink>
      <a:srgbClr val="99CCFF"/>
    </a:hlink>
    <a:folHlink>
      <a:srgbClr val="0066FF"/>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2F2FB6E4E1D74DA71660C90F14D742" ma:contentTypeVersion="16" ma:contentTypeDescription="Create a new document." ma:contentTypeScope="" ma:versionID="9268301f2a75bfe67d21425ea0694f74">
  <xsd:schema xmlns:xsd="http://www.w3.org/2001/XMLSchema" xmlns:xs="http://www.w3.org/2001/XMLSchema" xmlns:p="http://schemas.microsoft.com/office/2006/metadata/properties" xmlns:ns3="e83a9a7a-b170-4570-bb3d-a133b68b2e02" xmlns:ns4="c34ea377-be97-4fe4-a701-daa0de57a286" targetNamespace="http://schemas.microsoft.com/office/2006/metadata/properties" ma:root="true" ma:fieldsID="b2cf6769752ec7faadca9931bc6a29a5" ns3:_="" ns4:_="">
    <xsd:import namespace="e83a9a7a-b170-4570-bb3d-a133b68b2e02"/>
    <xsd:import namespace="c34ea377-be97-4fe4-a701-daa0de57a286"/>
    <xsd:element name="properties">
      <xsd:complexType>
        <xsd:sequence>
          <xsd:element name="documentManagement">
            <xsd:complexType>
              <xsd:all>
                <xsd:element ref="ns3:SharedWithDetails" minOccurs="0"/>
                <xsd:element ref="ns3:SharedWithUser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element ref="ns4:MediaLengthInSeconds" minOccurs="0"/>
                <xsd:element ref="ns4:_activity" minOccurs="0"/>
                <xsd:element ref="ns4: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83a9a7a-b170-4570-bb3d-a133b68b2e02" elementFormDefault="qualified">
    <xsd:import namespace="http://schemas.microsoft.com/office/2006/documentManagement/types"/>
    <xsd:import namespace="http://schemas.microsoft.com/office/infopath/2007/PartnerControls"/>
    <xsd:element name="SharedWithDetails" ma:index="8" nillable="true" ma:displayName="Shared With Details" ma:description="" ma:internalName="SharedWithDetails" ma:readOnly="true">
      <xsd:simpleType>
        <xsd:restriction base="dms:Note">
          <xsd:maxLength value="255"/>
        </xsd:restriction>
      </xsd:simpleType>
    </xsd:element>
    <xsd:element name="SharedWithUsers" ma:index="9"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34ea377-be97-4fe4-a701-daa0de57a286"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c34ea377-be97-4fe4-a701-daa0de57a286" xsi:nil="true"/>
  </documentManagement>
</p:properties>
</file>

<file path=customXml/itemProps1.xml><?xml version="1.0" encoding="utf-8"?>
<ds:datastoreItem xmlns:ds="http://schemas.openxmlformats.org/officeDocument/2006/customXml" ds:itemID="{99B4DCA2-D26D-4F09-8D15-74CFA5B2AA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83a9a7a-b170-4570-bb3d-a133b68b2e02"/>
    <ds:schemaRef ds:uri="c34ea377-be97-4fe4-a701-daa0de57a2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CEEA656-BAD0-4F08-AC91-23DAF57BB78B}">
  <ds:schemaRefs>
    <ds:schemaRef ds:uri="http://schemas.microsoft.com/sharepoint/v3/contenttype/forms"/>
  </ds:schemaRefs>
</ds:datastoreItem>
</file>

<file path=customXml/itemProps3.xml><?xml version="1.0" encoding="utf-8"?>
<ds:datastoreItem xmlns:ds="http://schemas.openxmlformats.org/officeDocument/2006/customXml" ds:itemID="{25963CC0-0144-426A-9EA4-113440A08426}">
  <ds:schemaRefs>
    <ds:schemaRef ds:uri="http://purl.org/dc/elements/1.1/"/>
    <ds:schemaRef ds:uri="http://schemas.microsoft.com/office/2006/documentManagement/types"/>
    <ds:schemaRef ds:uri="http://purl.org/dc/dcmitype/"/>
    <ds:schemaRef ds:uri="e83a9a7a-b170-4570-bb3d-a133b68b2e02"/>
    <ds:schemaRef ds:uri="http://schemas.microsoft.com/office/infopath/2007/PartnerControls"/>
    <ds:schemaRef ds:uri="http://schemas.openxmlformats.org/package/2006/metadata/core-properties"/>
    <ds:schemaRef ds:uri="c34ea377-be97-4fe4-a701-daa0de57a286"/>
    <ds:schemaRef ds:uri="http://schemas.microsoft.com/office/2006/metadata/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D:\program files\microsoft office\Templates\Presentation Designs\NOTEBOOK.POT</Template>
  <TotalTime>16878</TotalTime>
  <Words>1422</Words>
  <Application>Microsoft Office PowerPoint</Application>
  <PresentationFormat>On-screen Show (4:3)</PresentationFormat>
  <Paragraphs>144</Paragraphs>
  <Slides>23</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Comic Sans MS</vt:lpstr>
      <vt:lpstr>Tekton</vt:lpstr>
      <vt:lpstr>Times New Roman</vt:lpstr>
      <vt:lpstr>Wingdings</vt:lpstr>
      <vt:lpstr>Ripple</vt:lpstr>
      <vt:lpstr>PLAS GWYNANT OUTDOOR EDUCATION CENTRE</vt:lpstr>
      <vt:lpstr>Plas Gwynant</vt:lpstr>
      <vt:lpstr>          Plas Gwynant September 2024</vt:lpstr>
      <vt:lpstr>Pre Course Arrangements</vt:lpstr>
      <vt:lpstr>PowerPoint Presentation</vt:lpstr>
      <vt:lpstr>Activities</vt:lpstr>
      <vt:lpstr>Team Building! </vt:lpstr>
      <vt:lpstr>PowerPoint Presentation</vt:lpstr>
      <vt:lpstr>PowerPoint Presentation</vt:lpstr>
      <vt:lpstr>KIT LIST</vt:lpstr>
      <vt:lpstr>PowerPoint Presentation</vt:lpstr>
      <vt:lpstr>PowerPoint Presentation</vt:lpstr>
      <vt:lpstr>Dietary Information</vt:lpstr>
      <vt:lpstr>Medical Information</vt:lpstr>
      <vt:lpstr>PowerPoint Presentation</vt:lpstr>
      <vt:lpstr>TRAVEL ARRANGEMENTS</vt:lpstr>
      <vt:lpstr>PowerPoint Presentation</vt:lpstr>
      <vt:lpstr>Pocket Money </vt:lpstr>
      <vt:lpstr>Mobile Phones &amp; Electronic devices</vt:lpstr>
      <vt:lpstr>PowerPoint Presentation</vt:lpstr>
      <vt:lpstr> Rooms sleep  four to six students in bunk beds with en suite facilities or there are bunkrooms for two with adjoining showers and toilets.    We provide all bedding - students only need to bring towels and their nighttime wear, e.g. pyjamas, slippers, bathrobes.    Students are expected to keep their rooms tidy and be responsible for their own possessions and Centre kit </vt:lpstr>
      <vt:lpstr>GAMES ROOM</vt:lpstr>
      <vt:lpstr>Costs and Payments</vt:lpstr>
    </vt:vector>
  </TitlesOfParts>
  <Company>Sandwell LEA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PLAS GWYNANT OUTDOOR EDUCATION CENTRE</dc:title>
  <dc:creator>Plas Gwynant</dc:creator>
  <cp:lastModifiedBy>Sally Roberts</cp:lastModifiedBy>
  <cp:revision>109</cp:revision>
  <cp:lastPrinted>2023-09-06T14:40:42Z</cp:lastPrinted>
  <dcterms:created xsi:type="dcterms:W3CDTF">2003-03-12T16:21:26Z</dcterms:created>
  <dcterms:modified xsi:type="dcterms:W3CDTF">2023-09-30T13:06:49Z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0x010100372F2FB6E4E1D74DA71660C90F14D742</vt:lpwstr>
  </property>
</Properties>
</file>