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CA792-38FF-43FC-91B3-74212DDACE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862D67-B084-4B0B-AFD0-A8E72A9685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D52A76-4E32-4C1D-9AAE-4059956DA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5B99D-48CA-4604-8B67-D30ECDB29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3A8E4-6759-4CFF-8963-5666E9F6C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46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65F19-A439-4175-8DD1-FC44D4481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084AE-558E-4000-AE3E-C9F641D32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ECBA7-0179-4218-A9AB-ED605F0A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82BF6C-EF4F-4DFB-826A-A439E93E0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FAD20-3FC0-44DD-9F46-C3FDFF8B7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25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2FBD2-41F9-4CF9-8179-3F72FE724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D401D-9786-44C1-9381-B0FB9E616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6DF74-62F4-4898-8EA5-81AFC99D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E8E6E-3594-4126-9E4C-472F408EB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3988E-3C13-47DD-BE0A-F65375E9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76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389F6-4387-498D-BF52-815205DAB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AB304-2C31-4418-901C-CCCC640C70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ACCC72-F623-4D0B-BAC5-E404502D1E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B98638-6EB0-41E9-A901-E0B8C72F8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A4962D-4BEF-4EB4-85BD-38D95CC7F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DEA02-0A08-48F5-8F3D-A3988EC2D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591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B5356-3024-4FE3-85CB-F2D3AECBE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278894-6715-4C8A-8EF0-BF2F8831C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E2722-4FE4-45B0-8CDA-B356EAFCBA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52B2D8-3C58-4AED-948C-3956D55F1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EC32AC-36F6-46A4-BCB4-B39692E94D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D07783-9A52-46CF-866A-9C78F78C3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A0F911-15AC-4827-A5BA-5771EFF6A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E0115C-7859-4C15-9A50-23B894223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646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0ACF7-1BBF-487E-ACCC-F69DABB3D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BB26ED-C0D3-4BC9-90E7-B4C40B1FF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988569-CF0B-4A7C-962B-5A53BB962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838331-281D-44E4-B7EF-361AE3A49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155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84196A-718E-4A3A-98C3-EFC650738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4ACC42-5473-4F14-A02B-6E51F9524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71354A-3F87-4F8D-9A8B-406007311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219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E58B7-69D8-4091-9AD6-52E6E4A34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C713C-1EF6-418F-B753-5B4364209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9AB40F-E231-4B17-9C77-FA3DA7769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6669B-9DFA-46AD-88ED-EAB9DC191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629708-1785-4E4C-8A02-F01AFE042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E4882D-3E4B-4F33-8B9D-253ACBA2E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49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39402-64E0-4FD8-BA8C-96D5F9C58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F3A32B-F206-43D3-970B-77E5125CD2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8B6143-60E6-4763-96DD-D5D8AC84AA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01C861-16EE-467F-93BE-240DE2C29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D1F537-CC77-4F9C-8210-5DF762F69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24315F-982B-4C2E-B217-8F24F3C03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94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F40B0-3948-4B7A-85C5-889C827AC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68C32F-F645-4359-B6F5-E6D9C989CC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E689C-9BAF-458A-8689-09EBE0AF4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4EE69-A2E8-409B-A5C7-9E22E5CFC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1C035-F035-4219-9FAF-4A806B2B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2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F37D56-E465-4650-871A-060C8407A9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C720C0-9F39-4F2B-A7F9-A33E5B2BA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5E7D9-A5C3-4241-B19A-E9FBC7FF1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A1AAB-4E10-4AE8-90C0-C74663AFE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2A729C-4ABA-4600-A175-065702DD7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111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4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0977C2-3CDB-474D-A4B2-7151C4ED6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9926C1-3257-4F84-87DD-510F79F3A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4EFFC-F941-4158-A4A8-689E788C07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26D67-5E91-41E5-BB10-DDFDACBA1C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BB3F8-9DB2-4DD9-9340-5590007D59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736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91178BC-4905-452E-9B9C-A45481EE2174}"/>
              </a:ext>
            </a:extLst>
          </p:cNvPr>
          <p:cNvSpPr/>
          <p:nvPr/>
        </p:nvSpPr>
        <p:spPr>
          <a:xfrm>
            <a:off x="1939297" y="2875894"/>
            <a:ext cx="8159743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Book Antiqua" panose="02040602050305030304" pitchFamily="18" charset="0"/>
              </a:rPr>
              <a:t>Lunch time Prayers</a:t>
            </a:r>
            <a:endParaRPr lang="en-GB" sz="7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839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218AFE-7F2C-4806-A0BD-3D9CF167A6C2}"/>
              </a:ext>
            </a:extLst>
          </p:cNvPr>
          <p:cNvSpPr txBox="1"/>
          <p:nvPr/>
        </p:nvSpPr>
        <p:spPr>
          <a:xfrm>
            <a:off x="2509520" y="1595120"/>
            <a:ext cx="73456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C00000"/>
                </a:solidFill>
              </a:rPr>
              <a:t>Thank you for the world so sweet</a:t>
            </a:r>
          </a:p>
          <a:p>
            <a:r>
              <a:rPr lang="en-GB" sz="4000" dirty="0">
                <a:solidFill>
                  <a:srgbClr val="C00000"/>
                </a:solidFill>
              </a:rPr>
              <a:t>Thank you for the food we eat</a:t>
            </a:r>
          </a:p>
          <a:p>
            <a:r>
              <a:rPr lang="en-GB" sz="4000" dirty="0">
                <a:solidFill>
                  <a:srgbClr val="C00000"/>
                </a:solidFill>
              </a:rPr>
              <a:t>Thank you for the birds that sing</a:t>
            </a:r>
          </a:p>
          <a:p>
            <a:r>
              <a:rPr lang="en-GB" sz="4000" dirty="0">
                <a:solidFill>
                  <a:srgbClr val="C00000"/>
                </a:solidFill>
              </a:rPr>
              <a:t>Thank you Lord for everything</a:t>
            </a:r>
          </a:p>
          <a:p>
            <a:r>
              <a:rPr lang="en-GB" sz="4000" dirty="0">
                <a:solidFill>
                  <a:srgbClr val="C00000"/>
                </a:solidFill>
              </a:rPr>
              <a:t> </a:t>
            </a:r>
          </a:p>
          <a:p>
            <a:r>
              <a:rPr lang="en-GB" sz="4000" dirty="0">
                <a:solidFill>
                  <a:srgbClr val="C0000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776895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BB3FB0-9BA9-4238-9611-61D6FEFCEE97}"/>
              </a:ext>
            </a:extLst>
          </p:cNvPr>
          <p:cNvSpPr txBox="1"/>
          <p:nvPr/>
        </p:nvSpPr>
        <p:spPr>
          <a:xfrm>
            <a:off x="1056640" y="2021840"/>
            <a:ext cx="118244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</a:rPr>
              <a:t>For what we are about to receive, may the Lord make us truly thankful.</a:t>
            </a:r>
          </a:p>
          <a:p>
            <a:r>
              <a:rPr lang="en-GB" sz="4800" dirty="0">
                <a:solidFill>
                  <a:srgbClr val="C0000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19486291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638262-8EFE-4B5A-8D29-C717215A84D9}"/>
              </a:ext>
            </a:extLst>
          </p:cNvPr>
          <p:cNvSpPr txBox="1"/>
          <p:nvPr/>
        </p:nvSpPr>
        <p:spPr>
          <a:xfrm>
            <a:off x="2407920" y="782320"/>
            <a:ext cx="73761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C00000"/>
                </a:solidFill>
              </a:rPr>
              <a:t>Lord Jesus,</a:t>
            </a:r>
          </a:p>
          <a:p>
            <a:r>
              <a:rPr lang="en-GB" sz="4000" dirty="0">
                <a:solidFill>
                  <a:srgbClr val="C00000"/>
                </a:solidFill>
              </a:rPr>
              <a:t>You gave us yourself as our friend and saviour, we thank you.</a:t>
            </a:r>
          </a:p>
          <a:p>
            <a:r>
              <a:rPr lang="en-GB" sz="4000" dirty="0">
                <a:solidFill>
                  <a:srgbClr val="C00000"/>
                </a:solidFill>
              </a:rPr>
              <a:t>You give us our food each day to sustain us, we thank you.</a:t>
            </a:r>
          </a:p>
          <a:p>
            <a:r>
              <a:rPr lang="en-GB" sz="4000" dirty="0">
                <a:solidFill>
                  <a:srgbClr val="C00000"/>
                </a:solidFill>
              </a:rPr>
              <a:t>You give us each other so we can be together, we thank you.</a:t>
            </a:r>
          </a:p>
          <a:p>
            <a:r>
              <a:rPr lang="en-GB" sz="4000" dirty="0">
                <a:solidFill>
                  <a:srgbClr val="C0000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3631107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A0BEDE-FD92-42C2-B7FE-283D8C80B1C9}"/>
              </a:ext>
            </a:extLst>
          </p:cNvPr>
          <p:cNvSpPr txBox="1"/>
          <p:nvPr/>
        </p:nvSpPr>
        <p:spPr>
          <a:xfrm>
            <a:off x="873760" y="674400"/>
            <a:ext cx="1013968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C00000"/>
                </a:solidFill>
              </a:rPr>
              <a:t>Our Father,</a:t>
            </a:r>
          </a:p>
          <a:p>
            <a:r>
              <a:rPr lang="en-GB" sz="4400" dirty="0">
                <a:solidFill>
                  <a:srgbClr val="C00000"/>
                </a:solidFill>
              </a:rPr>
              <a:t>There are many in our world who are hungry today,</a:t>
            </a:r>
          </a:p>
          <a:p>
            <a:r>
              <a:rPr lang="en-GB" sz="4400" dirty="0">
                <a:solidFill>
                  <a:srgbClr val="C00000"/>
                </a:solidFill>
              </a:rPr>
              <a:t>We lift them before you.</a:t>
            </a:r>
          </a:p>
          <a:p>
            <a:r>
              <a:rPr lang="en-GB" sz="4400" dirty="0">
                <a:solidFill>
                  <a:srgbClr val="C00000"/>
                </a:solidFill>
              </a:rPr>
              <a:t>We are so grateful for all you have given us,</a:t>
            </a:r>
          </a:p>
          <a:p>
            <a:r>
              <a:rPr lang="en-GB" sz="4400" dirty="0">
                <a:solidFill>
                  <a:srgbClr val="C00000"/>
                </a:solidFill>
              </a:rPr>
              <a:t>And ask you to use the food we eat to make us strong.</a:t>
            </a:r>
          </a:p>
          <a:p>
            <a:r>
              <a:rPr lang="en-GB" sz="4400" dirty="0">
                <a:solidFill>
                  <a:srgbClr val="C0000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421386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6F2E2B-6993-4F6B-9587-F5C41B38F895}"/>
              </a:ext>
            </a:extLst>
          </p:cNvPr>
          <p:cNvSpPr txBox="1"/>
          <p:nvPr/>
        </p:nvSpPr>
        <p:spPr>
          <a:xfrm>
            <a:off x="1818640" y="1166842"/>
            <a:ext cx="71526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</a:rPr>
              <a:t>Lord,</a:t>
            </a:r>
          </a:p>
          <a:p>
            <a:r>
              <a:rPr lang="en-GB" sz="4800" dirty="0">
                <a:solidFill>
                  <a:srgbClr val="C00000"/>
                </a:solidFill>
              </a:rPr>
              <a:t>As we eat our lunch, help us to remember you,</a:t>
            </a:r>
          </a:p>
          <a:p>
            <a:r>
              <a:rPr lang="en-GB" sz="4800" dirty="0">
                <a:solidFill>
                  <a:srgbClr val="C00000"/>
                </a:solidFill>
              </a:rPr>
              <a:t>Our creator, helper and </a:t>
            </a:r>
            <a:r>
              <a:rPr lang="en-GB" sz="4800" dirty="0" err="1">
                <a:solidFill>
                  <a:srgbClr val="C00000"/>
                </a:solidFill>
              </a:rPr>
              <a:t>sustainer</a:t>
            </a:r>
            <a:r>
              <a:rPr lang="en-GB" sz="4800" dirty="0">
                <a:solidFill>
                  <a:srgbClr val="C00000"/>
                </a:solidFill>
              </a:rPr>
              <a:t>.</a:t>
            </a:r>
          </a:p>
          <a:p>
            <a:r>
              <a:rPr lang="en-GB" sz="4800" dirty="0">
                <a:solidFill>
                  <a:srgbClr val="C0000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1518017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1E9AED-E45F-4509-B4C1-BACD6A7B348E}"/>
              </a:ext>
            </a:extLst>
          </p:cNvPr>
          <p:cNvSpPr txBox="1"/>
          <p:nvPr/>
        </p:nvSpPr>
        <p:spPr>
          <a:xfrm>
            <a:off x="1772920" y="1351508"/>
            <a:ext cx="86461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C00000"/>
                </a:solidFill>
              </a:rPr>
              <a:t>Bless us, O Lord,</a:t>
            </a:r>
          </a:p>
          <a:p>
            <a:r>
              <a:rPr lang="en-GB" sz="4400" dirty="0">
                <a:solidFill>
                  <a:srgbClr val="C00000"/>
                </a:solidFill>
              </a:rPr>
              <a:t>As we stand together,</a:t>
            </a:r>
          </a:p>
          <a:p>
            <a:r>
              <a:rPr lang="en-GB" sz="4400" dirty="0">
                <a:solidFill>
                  <a:srgbClr val="C00000"/>
                </a:solidFill>
              </a:rPr>
              <a:t>Bless the food we eat today,</a:t>
            </a:r>
          </a:p>
          <a:p>
            <a:r>
              <a:rPr lang="en-GB" sz="4400" dirty="0">
                <a:solidFill>
                  <a:srgbClr val="C00000"/>
                </a:solidFill>
              </a:rPr>
              <a:t>Bless the hands that made the food</a:t>
            </a:r>
          </a:p>
          <a:p>
            <a:r>
              <a:rPr lang="en-GB" sz="4400" dirty="0">
                <a:solidFill>
                  <a:srgbClr val="C00000"/>
                </a:solidFill>
              </a:rPr>
              <a:t>Bless us, O Lord.</a:t>
            </a:r>
          </a:p>
          <a:p>
            <a:r>
              <a:rPr lang="en-GB" sz="4400" dirty="0">
                <a:solidFill>
                  <a:srgbClr val="C0000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1021757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945411-B91C-4C4E-B7EC-520C690967DB}"/>
              </a:ext>
            </a:extLst>
          </p:cNvPr>
          <p:cNvSpPr txBox="1"/>
          <p:nvPr/>
        </p:nvSpPr>
        <p:spPr>
          <a:xfrm>
            <a:off x="2133600" y="1120676"/>
            <a:ext cx="86258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C00000"/>
                </a:solidFill>
              </a:rPr>
              <a:t>Lord Jesus,</a:t>
            </a:r>
          </a:p>
          <a:p>
            <a:r>
              <a:rPr lang="en-GB" sz="3600" dirty="0">
                <a:solidFill>
                  <a:srgbClr val="C00000"/>
                </a:solidFill>
              </a:rPr>
              <a:t>We thank you for our friends to play with…</a:t>
            </a:r>
          </a:p>
          <a:p>
            <a:r>
              <a:rPr lang="en-GB" sz="3600" dirty="0">
                <a:solidFill>
                  <a:srgbClr val="C00000"/>
                </a:solidFill>
              </a:rPr>
              <a:t>We thank you for those who have prepared our lunch….</a:t>
            </a:r>
          </a:p>
          <a:p>
            <a:r>
              <a:rPr lang="en-GB" sz="3600" dirty="0">
                <a:solidFill>
                  <a:srgbClr val="C00000"/>
                </a:solidFill>
              </a:rPr>
              <a:t>We thank you for our dinner staff….</a:t>
            </a:r>
          </a:p>
          <a:p>
            <a:r>
              <a:rPr lang="en-GB" sz="3600" dirty="0">
                <a:solidFill>
                  <a:srgbClr val="C00000"/>
                </a:solidFill>
              </a:rPr>
              <a:t>And we ask you to bless our lunch time.</a:t>
            </a:r>
          </a:p>
          <a:p>
            <a:r>
              <a:rPr lang="en-GB" sz="3600" dirty="0">
                <a:solidFill>
                  <a:srgbClr val="C00000"/>
                </a:solidFill>
              </a:rPr>
              <a:t>Amen</a:t>
            </a:r>
          </a:p>
          <a:p>
            <a:r>
              <a:rPr lang="en-GB" sz="3600" dirty="0">
                <a:solidFill>
                  <a:srgbClr val="C00000"/>
                </a:solidFill>
              </a:rPr>
              <a:t> </a:t>
            </a:r>
          </a:p>
          <a:p>
            <a:r>
              <a:rPr lang="en-GB" sz="3600" dirty="0">
                <a:solidFill>
                  <a:srgbClr val="C00000"/>
                </a:solidFill>
              </a:rPr>
              <a:t>(pause after each line so children can think of a person they are thankful for)</a:t>
            </a:r>
          </a:p>
        </p:txBody>
      </p:sp>
    </p:spTree>
    <p:extLst>
      <p:ext uri="{BB962C8B-B14F-4D97-AF65-F5344CB8AC3E}">
        <p14:creationId xmlns:p14="http://schemas.microsoft.com/office/powerpoint/2010/main" val="2342719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197A01E-0A87-4588-8E56-4217C1B1FC58}"/>
              </a:ext>
            </a:extLst>
          </p:cNvPr>
          <p:cNvSpPr txBox="1"/>
          <p:nvPr/>
        </p:nvSpPr>
        <p:spPr>
          <a:xfrm>
            <a:off x="1203960" y="1915160"/>
            <a:ext cx="97840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 </a:t>
            </a:r>
          </a:p>
          <a:p>
            <a:r>
              <a:rPr lang="en-GB" sz="4800" dirty="0">
                <a:solidFill>
                  <a:srgbClr val="C00000"/>
                </a:solidFill>
              </a:rPr>
              <a:t>For health and strength and daily food</a:t>
            </a:r>
          </a:p>
          <a:p>
            <a:r>
              <a:rPr lang="en-GB" sz="4800" dirty="0">
                <a:solidFill>
                  <a:srgbClr val="C00000"/>
                </a:solidFill>
              </a:rPr>
              <a:t>We give you thanks O Lord.</a:t>
            </a:r>
          </a:p>
          <a:p>
            <a:r>
              <a:rPr lang="en-GB" sz="4800" dirty="0">
                <a:solidFill>
                  <a:srgbClr val="C0000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2116063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273</Words>
  <Application>Microsoft Office PowerPoint</Application>
  <PresentationFormat>Widescreen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Book Antiqua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Charmian R</dc:creator>
  <cp:lastModifiedBy>Charmian R</cp:lastModifiedBy>
  <cp:revision>3</cp:revision>
  <dcterms:created xsi:type="dcterms:W3CDTF">2020-06-02T11:18:21Z</dcterms:created>
  <dcterms:modified xsi:type="dcterms:W3CDTF">2020-06-02T11:35:53Z</dcterms:modified>
</cp:coreProperties>
</file>