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handoutMasterIdLst>
    <p:handoutMasterId r:id="rId16"/>
  </p:handoutMasterIdLst>
  <p:sldIdLst>
    <p:sldId id="256" r:id="rId5"/>
    <p:sldId id="265" r:id="rId6"/>
    <p:sldId id="257" r:id="rId7"/>
    <p:sldId id="258" r:id="rId8"/>
    <p:sldId id="267" r:id="rId9"/>
    <p:sldId id="262" r:id="rId10"/>
    <p:sldId id="259" r:id="rId11"/>
    <p:sldId id="264" r:id="rId12"/>
    <p:sldId id="266" r:id="rId13"/>
    <p:sldId id="260" r:id="rId14"/>
    <p:sldId id="261" r:id="rId15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81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vandeep Sokhi" userId="491e61a0-6582-4827-8ac5-f275244a1429" providerId="ADAL" clId="{F663EE08-2F14-4788-83B2-627DEC889199}"/>
    <pc:docChg chg="custSel modSld">
      <pc:chgData name="Kavandeep Sokhi" userId="491e61a0-6582-4827-8ac5-f275244a1429" providerId="ADAL" clId="{F663EE08-2F14-4788-83B2-627DEC889199}" dt="2023-09-06T20:19:52.821" v="166" actId="20577"/>
      <pc:docMkLst>
        <pc:docMk/>
      </pc:docMkLst>
      <pc:sldChg chg="addSp modSp">
        <pc:chgData name="Kavandeep Sokhi" userId="491e61a0-6582-4827-8ac5-f275244a1429" providerId="ADAL" clId="{F663EE08-2F14-4788-83B2-627DEC889199}" dt="2023-09-06T20:19:15.192" v="72" actId="20577"/>
        <pc:sldMkLst>
          <pc:docMk/>
          <pc:sldMk cId="801627388" sldId="259"/>
        </pc:sldMkLst>
        <pc:spChg chg="add mod">
          <ac:chgData name="Kavandeep Sokhi" userId="491e61a0-6582-4827-8ac5-f275244a1429" providerId="ADAL" clId="{F663EE08-2F14-4788-83B2-627DEC889199}" dt="2023-09-06T20:19:15.192" v="72" actId="20577"/>
          <ac:spMkLst>
            <pc:docMk/>
            <pc:sldMk cId="801627388" sldId="259"/>
            <ac:spMk id="3" creationId="{FFCB1053-B953-4BA5-86AF-0B4F0FA86A94}"/>
          </ac:spMkLst>
        </pc:spChg>
      </pc:sldChg>
      <pc:sldChg chg="modSp">
        <pc:chgData name="Kavandeep Sokhi" userId="491e61a0-6582-4827-8ac5-f275244a1429" providerId="ADAL" clId="{F663EE08-2F14-4788-83B2-627DEC889199}" dt="2023-09-06T20:19:52.821" v="166" actId="20577"/>
        <pc:sldMkLst>
          <pc:docMk/>
          <pc:sldMk cId="2238760789" sldId="266"/>
        </pc:sldMkLst>
        <pc:spChg chg="mod">
          <ac:chgData name="Kavandeep Sokhi" userId="491e61a0-6582-4827-8ac5-f275244a1429" providerId="ADAL" clId="{F663EE08-2F14-4788-83B2-627DEC889199}" dt="2023-09-06T20:19:52.821" v="166" actId="20577"/>
          <ac:spMkLst>
            <pc:docMk/>
            <pc:sldMk cId="2238760789" sldId="266"/>
            <ac:spMk id="3" creationId="{00000000-0000-0000-0000-000000000000}"/>
          </ac:spMkLst>
        </pc:spChg>
      </pc:sldChg>
    </pc:docChg>
  </pc:docChgLst>
  <pc:docChgLst>
    <pc:chgData name="Kavandeep Sokhi" userId="491e61a0-6582-4827-8ac5-f275244a1429" providerId="ADAL" clId="{0F7065C4-924B-4C9A-8501-21C14C68FCF5}"/>
    <pc:docChg chg="custSel delSld modSld">
      <pc:chgData name="Kavandeep Sokhi" userId="491e61a0-6582-4827-8ac5-f275244a1429" providerId="ADAL" clId="{0F7065C4-924B-4C9A-8501-21C14C68FCF5}" dt="2023-09-06T20:12:20.694" v="1559" actId="2696"/>
      <pc:docMkLst>
        <pc:docMk/>
      </pc:docMkLst>
      <pc:sldChg chg="modSp">
        <pc:chgData name="Kavandeep Sokhi" userId="491e61a0-6582-4827-8ac5-f275244a1429" providerId="ADAL" clId="{0F7065C4-924B-4C9A-8501-21C14C68FCF5}" dt="2023-09-06T19:52:45.500" v="38" actId="20577"/>
        <pc:sldMkLst>
          <pc:docMk/>
          <pc:sldMk cId="751091661" sldId="256"/>
        </pc:sldMkLst>
        <pc:spChg chg="mod">
          <ac:chgData name="Kavandeep Sokhi" userId="491e61a0-6582-4827-8ac5-f275244a1429" providerId="ADAL" clId="{0F7065C4-924B-4C9A-8501-21C14C68FCF5}" dt="2023-09-06T19:52:45.500" v="38" actId="20577"/>
          <ac:spMkLst>
            <pc:docMk/>
            <pc:sldMk cId="751091661" sldId="256"/>
            <ac:spMk id="3" creationId="{00000000-0000-0000-0000-000000000000}"/>
          </ac:spMkLst>
        </pc:spChg>
      </pc:sldChg>
      <pc:sldChg chg="modSp">
        <pc:chgData name="Kavandeep Sokhi" userId="491e61a0-6582-4827-8ac5-f275244a1429" providerId="ADAL" clId="{0F7065C4-924B-4C9A-8501-21C14C68FCF5}" dt="2023-09-06T19:53:30.117" v="81" actId="5793"/>
        <pc:sldMkLst>
          <pc:docMk/>
          <pc:sldMk cId="2380343246" sldId="257"/>
        </pc:sldMkLst>
        <pc:spChg chg="mod">
          <ac:chgData name="Kavandeep Sokhi" userId="491e61a0-6582-4827-8ac5-f275244a1429" providerId="ADAL" clId="{0F7065C4-924B-4C9A-8501-21C14C68FCF5}" dt="2023-09-06T19:53:18.589" v="67" actId="20577"/>
          <ac:spMkLst>
            <pc:docMk/>
            <pc:sldMk cId="2380343246" sldId="257"/>
            <ac:spMk id="4" creationId="{00000000-0000-0000-0000-000000000000}"/>
          </ac:spMkLst>
        </pc:spChg>
        <pc:spChg chg="mod">
          <ac:chgData name="Kavandeep Sokhi" userId="491e61a0-6582-4827-8ac5-f275244a1429" providerId="ADAL" clId="{0F7065C4-924B-4C9A-8501-21C14C68FCF5}" dt="2023-09-06T19:53:30.117" v="81" actId="5793"/>
          <ac:spMkLst>
            <pc:docMk/>
            <pc:sldMk cId="2380343246" sldId="257"/>
            <ac:spMk id="5" creationId="{00000000-0000-0000-0000-000000000000}"/>
          </ac:spMkLst>
        </pc:spChg>
      </pc:sldChg>
      <pc:sldChg chg="addSp delSp modSp">
        <pc:chgData name="Kavandeep Sokhi" userId="491e61a0-6582-4827-8ac5-f275244a1429" providerId="ADAL" clId="{0F7065C4-924B-4C9A-8501-21C14C68FCF5}" dt="2023-09-06T19:59:42.015" v="466" actId="14100"/>
        <pc:sldMkLst>
          <pc:docMk/>
          <pc:sldMk cId="1373304241" sldId="258"/>
        </pc:sldMkLst>
        <pc:spChg chg="mod">
          <ac:chgData name="Kavandeep Sokhi" userId="491e61a0-6582-4827-8ac5-f275244a1429" providerId="ADAL" clId="{0F7065C4-924B-4C9A-8501-21C14C68FCF5}" dt="2023-09-06T19:53:57.544" v="97" actId="20577"/>
          <ac:spMkLst>
            <pc:docMk/>
            <pc:sldMk cId="1373304241" sldId="258"/>
            <ac:spMk id="3" creationId="{00000000-0000-0000-0000-000000000000}"/>
          </ac:spMkLst>
        </pc:spChg>
        <pc:picChg chg="add mod">
          <ac:chgData name="Kavandeep Sokhi" userId="491e61a0-6582-4827-8ac5-f275244a1429" providerId="ADAL" clId="{0F7065C4-924B-4C9A-8501-21C14C68FCF5}" dt="2023-09-06T19:59:42.015" v="466" actId="14100"/>
          <ac:picMkLst>
            <pc:docMk/>
            <pc:sldMk cId="1373304241" sldId="258"/>
            <ac:picMk id="4" creationId="{9D98612E-9E8B-45BE-B4BA-12DF764F95C9}"/>
          </ac:picMkLst>
        </pc:picChg>
        <pc:picChg chg="del">
          <ac:chgData name="Kavandeep Sokhi" userId="491e61a0-6582-4827-8ac5-f275244a1429" providerId="ADAL" clId="{0F7065C4-924B-4C9A-8501-21C14C68FCF5}" dt="2023-09-06T19:57:24.420" v="455" actId="478"/>
          <ac:picMkLst>
            <pc:docMk/>
            <pc:sldMk cId="1373304241" sldId="258"/>
            <ac:picMk id="6" creationId="{D75EBD96-DFD7-4C9E-BBEF-2DB8A8A02EBB}"/>
          </ac:picMkLst>
        </pc:picChg>
        <pc:picChg chg="add del">
          <ac:chgData name="Kavandeep Sokhi" userId="491e61a0-6582-4827-8ac5-f275244a1429" providerId="ADAL" clId="{0F7065C4-924B-4C9A-8501-21C14C68FCF5}" dt="2023-09-06T19:58:16.503" v="458" actId="478"/>
          <ac:picMkLst>
            <pc:docMk/>
            <pc:sldMk cId="1373304241" sldId="258"/>
            <ac:picMk id="7" creationId="{81FF2678-E609-45E3-BDD3-DE05E8AC6F53}"/>
          </ac:picMkLst>
        </pc:picChg>
        <pc:picChg chg="del mod">
          <ac:chgData name="Kavandeep Sokhi" userId="491e61a0-6582-4827-8ac5-f275244a1429" providerId="ADAL" clId="{0F7065C4-924B-4C9A-8501-21C14C68FCF5}" dt="2023-09-06T19:57:22.343" v="454" actId="478"/>
          <ac:picMkLst>
            <pc:docMk/>
            <pc:sldMk cId="1373304241" sldId="258"/>
            <ac:picMk id="8" creationId="{A1B611E6-855C-45CB-A58D-3753BD8DC1BD}"/>
          </ac:picMkLst>
        </pc:picChg>
        <pc:picChg chg="add mod modCrop">
          <ac:chgData name="Kavandeep Sokhi" userId="491e61a0-6582-4827-8ac5-f275244a1429" providerId="ADAL" clId="{0F7065C4-924B-4C9A-8501-21C14C68FCF5}" dt="2023-09-06T19:58:56.496" v="464" actId="14100"/>
          <ac:picMkLst>
            <pc:docMk/>
            <pc:sldMk cId="1373304241" sldId="258"/>
            <ac:picMk id="9" creationId="{22D4F195-3507-44EE-93EE-707E8434D973}"/>
          </ac:picMkLst>
        </pc:picChg>
      </pc:sldChg>
      <pc:sldChg chg="addSp delSp modSp">
        <pc:chgData name="Kavandeep Sokhi" userId="491e61a0-6582-4827-8ac5-f275244a1429" providerId="ADAL" clId="{0F7065C4-924B-4C9A-8501-21C14C68FCF5}" dt="2023-09-06T20:08:17.539" v="1154" actId="1076"/>
        <pc:sldMkLst>
          <pc:docMk/>
          <pc:sldMk cId="2972828790" sldId="262"/>
        </pc:sldMkLst>
        <pc:spChg chg="mod">
          <ac:chgData name="Kavandeep Sokhi" userId="491e61a0-6582-4827-8ac5-f275244a1429" providerId="ADAL" clId="{0F7065C4-924B-4C9A-8501-21C14C68FCF5}" dt="2023-09-06T19:55:54.271" v="236" actId="1076"/>
          <ac:spMkLst>
            <pc:docMk/>
            <pc:sldMk cId="2972828790" sldId="262"/>
            <ac:spMk id="2" creationId="{00000000-0000-0000-0000-000000000000}"/>
          </ac:spMkLst>
        </pc:spChg>
        <pc:spChg chg="mod">
          <ac:chgData name="Kavandeep Sokhi" userId="491e61a0-6582-4827-8ac5-f275244a1429" providerId="ADAL" clId="{0F7065C4-924B-4C9A-8501-21C14C68FCF5}" dt="2023-09-06T20:07:29.282" v="1144" actId="1076"/>
          <ac:spMkLst>
            <pc:docMk/>
            <pc:sldMk cId="2972828790" sldId="262"/>
            <ac:spMk id="3" creationId="{00000000-0000-0000-0000-000000000000}"/>
          </ac:spMkLst>
        </pc:spChg>
        <pc:spChg chg="mod">
          <ac:chgData name="Kavandeep Sokhi" userId="491e61a0-6582-4827-8ac5-f275244a1429" providerId="ADAL" clId="{0F7065C4-924B-4C9A-8501-21C14C68FCF5}" dt="2023-09-06T20:07:43.851" v="1146" actId="1076"/>
          <ac:spMkLst>
            <pc:docMk/>
            <pc:sldMk cId="2972828790" sldId="262"/>
            <ac:spMk id="4" creationId="{00000000-0000-0000-0000-000000000000}"/>
          </ac:spMkLst>
        </pc:spChg>
        <pc:picChg chg="mod">
          <ac:chgData name="Kavandeep Sokhi" userId="491e61a0-6582-4827-8ac5-f275244a1429" providerId="ADAL" clId="{0F7065C4-924B-4C9A-8501-21C14C68FCF5}" dt="2023-09-06T20:07:46.460" v="1147" actId="1076"/>
          <ac:picMkLst>
            <pc:docMk/>
            <pc:sldMk cId="2972828790" sldId="262"/>
            <ac:picMk id="5" creationId="{00000000-0000-0000-0000-000000000000}"/>
          </ac:picMkLst>
        </pc:picChg>
        <pc:picChg chg="mod">
          <ac:chgData name="Kavandeep Sokhi" userId="491e61a0-6582-4827-8ac5-f275244a1429" providerId="ADAL" clId="{0F7065C4-924B-4C9A-8501-21C14C68FCF5}" dt="2023-09-06T20:07:50.820" v="1149" actId="1076"/>
          <ac:picMkLst>
            <pc:docMk/>
            <pc:sldMk cId="2972828790" sldId="262"/>
            <ac:picMk id="6" creationId="{00000000-0000-0000-0000-000000000000}"/>
          </ac:picMkLst>
        </pc:picChg>
        <pc:picChg chg="del">
          <ac:chgData name="Kavandeep Sokhi" userId="491e61a0-6582-4827-8ac5-f275244a1429" providerId="ADAL" clId="{0F7065C4-924B-4C9A-8501-21C14C68FCF5}" dt="2023-09-06T19:54:03.780" v="98" actId="478"/>
          <ac:picMkLst>
            <pc:docMk/>
            <pc:sldMk cId="2972828790" sldId="262"/>
            <ac:picMk id="7" creationId="{00000000-0000-0000-0000-000000000000}"/>
          </ac:picMkLst>
        </pc:picChg>
        <pc:picChg chg="del">
          <ac:chgData name="Kavandeep Sokhi" userId="491e61a0-6582-4827-8ac5-f275244a1429" providerId="ADAL" clId="{0F7065C4-924B-4C9A-8501-21C14C68FCF5}" dt="2023-09-06T19:54:05.740" v="99" actId="478"/>
          <ac:picMkLst>
            <pc:docMk/>
            <pc:sldMk cId="2972828790" sldId="262"/>
            <ac:picMk id="8" creationId="{00000000-0000-0000-0000-000000000000}"/>
          </ac:picMkLst>
        </pc:picChg>
        <pc:picChg chg="del">
          <ac:chgData name="Kavandeep Sokhi" userId="491e61a0-6582-4827-8ac5-f275244a1429" providerId="ADAL" clId="{0F7065C4-924B-4C9A-8501-21C14C68FCF5}" dt="2023-09-06T19:59:49.353" v="467" actId="478"/>
          <ac:picMkLst>
            <pc:docMk/>
            <pc:sldMk cId="2972828790" sldId="262"/>
            <ac:picMk id="10" creationId="{2DC5E5EF-CD5C-411A-AA72-0372F7B71AEC}"/>
          </ac:picMkLst>
        </pc:picChg>
        <pc:picChg chg="add mod">
          <ac:chgData name="Kavandeep Sokhi" userId="491e61a0-6582-4827-8ac5-f275244a1429" providerId="ADAL" clId="{0F7065C4-924B-4C9A-8501-21C14C68FCF5}" dt="2023-09-06T20:07:48.891" v="1148" actId="1076"/>
          <ac:picMkLst>
            <pc:docMk/>
            <pc:sldMk cId="2972828790" sldId="262"/>
            <ac:picMk id="11" creationId="{781983D7-79E3-42E1-8F62-4D36D07B9F6F}"/>
          </ac:picMkLst>
        </pc:picChg>
        <pc:picChg chg="add mod">
          <ac:chgData name="Kavandeep Sokhi" userId="491e61a0-6582-4827-8ac5-f275244a1429" providerId="ADAL" clId="{0F7065C4-924B-4C9A-8501-21C14C68FCF5}" dt="2023-09-06T20:08:17.539" v="1154" actId="1076"/>
          <ac:picMkLst>
            <pc:docMk/>
            <pc:sldMk cId="2972828790" sldId="262"/>
            <ac:picMk id="1026" creationId="{AE0E1B12-67C7-4105-AA81-89C68D4E29A5}"/>
          </ac:picMkLst>
        </pc:picChg>
      </pc:sldChg>
      <pc:sldChg chg="modSp">
        <pc:chgData name="Kavandeep Sokhi" userId="491e61a0-6582-4827-8ac5-f275244a1429" providerId="ADAL" clId="{0F7065C4-924B-4C9A-8501-21C14C68FCF5}" dt="2023-09-06T19:53:10.861" v="65" actId="20577"/>
        <pc:sldMkLst>
          <pc:docMk/>
          <pc:sldMk cId="1985496068" sldId="265"/>
        </pc:sldMkLst>
        <pc:spChg chg="mod">
          <ac:chgData name="Kavandeep Sokhi" userId="491e61a0-6582-4827-8ac5-f275244a1429" providerId="ADAL" clId="{0F7065C4-924B-4C9A-8501-21C14C68FCF5}" dt="2023-09-06T19:53:10.861" v="65" actId="20577"/>
          <ac:spMkLst>
            <pc:docMk/>
            <pc:sldMk cId="1985496068" sldId="265"/>
            <ac:spMk id="5" creationId="{8CB43E67-D857-43B4-8631-A02BBF98FB01}"/>
          </ac:spMkLst>
        </pc:spChg>
      </pc:sldChg>
      <pc:sldChg chg="modSp">
        <pc:chgData name="Kavandeep Sokhi" userId="491e61a0-6582-4827-8ac5-f275244a1429" providerId="ADAL" clId="{0F7065C4-924B-4C9A-8501-21C14C68FCF5}" dt="2023-09-06T20:12:10.356" v="1558" actId="20577"/>
        <pc:sldMkLst>
          <pc:docMk/>
          <pc:sldMk cId="2238760789" sldId="266"/>
        </pc:sldMkLst>
        <pc:spChg chg="mod">
          <ac:chgData name="Kavandeep Sokhi" userId="491e61a0-6582-4827-8ac5-f275244a1429" providerId="ADAL" clId="{0F7065C4-924B-4C9A-8501-21C14C68FCF5}" dt="2023-09-06T20:12:10.356" v="1558" actId="20577"/>
          <ac:spMkLst>
            <pc:docMk/>
            <pc:sldMk cId="2238760789" sldId="266"/>
            <ac:spMk id="2" creationId="{00000000-0000-0000-0000-000000000000}"/>
          </ac:spMkLst>
        </pc:spChg>
        <pc:spChg chg="mod">
          <ac:chgData name="Kavandeep Sokhi" userId="491e61a0-6582-4827-8ac5-f275244a1429" providerId="ADAL" clId="{0F7065C4-924B-4C9A-8501-21C14C68FCF5}" dt="2023-09-06T20:12:04.996" v="1551" actId="20577"/>
          <ac:spMkLst>
            <pc:docMk/>
            <pc:sldMk cId="2238760789" sldId="266"/>
            <ac:spMk id="3" creationId="{00000000-0000-0000-0000-000000000000}"/>
          </ac:spMkLst>
        </pc:spChg>
      </pc:sldChg>
      <pc:sldChg chg="del">
        <pc:chgData name="Kavandeep Sokhi" userId="491e61a0-6582-4827-8ac5-f275244a1429" providerId="ADAL" clId="{0F7065C4-924B-4C9A-8501-21C14C68FCF5}" dt="2023-09-06T20:12:20.694" v="1559" actId="2696"/>
        <pc:sldMkLst>
          <pc:docMk/>
          <pc:sldMk cId="2156895833" sldId="26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FECA1-E42F-4009-ADB6-92492C509BFD}" type="datetimeFigureOut">
              <a:rPr lang="en-GB" smtClean="0"/>
              <a:t>12/09/2024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B77F6F-88BD-4050-A8AC-191C1550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07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9/12/2024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u="sng" dirty="0">
                <a:latin typeface="SassoonPrimary" panose="020B0500000000000000" pitchFamily="34" charset="0"/>
              </a:rPr>
              <a:t>Y4 Parents Meeting </a:t>
            </a:r>
          </a:p>
          <a:p>
            <a:r>
              <a:rPr lang="en-GB" sz="3200" u="sng" dirty="0">
                <a:latin typeface="SassoonPrimary" panose="020B0500000000000000" pitchFamily="34" charset="0"/>
              </a:rPr>
              <a:t>Wednesday </a:t>
            </a:r>
            <a:r>
              <a:rPr lang="en-GB" sz="3200" u="sng" dirty="0" smtClean="0">
                <a:latin typeface="SassoonPrimary" panose="020B0500000000000000" pitchFamily="34" charset="0"/>
              </a:rPr>
              <a:t>11</a:t>
            </a:r>
            <a:r>
              <a:rPr lang="en-GB" sz="3200" u="sng" baseline="30000" dirty="0" smtClean="0">
                <a:latin typeface="SassoonPrimary" panose="020B0500000000000000" pitchFamily="34" charset="0"/>
              </a:rPr>
              <a:t>th</a:t>
            </a:r>
            <a:r>
              <a:rPr lang="en-GB" sz="3200" u="sng" dirty="0" smtClean="0">
                <a:latin typeface="SassoonPrimary" panose="020B0500000000000000" pitchFamily="34" charset="0"/>
              </a:rPr>
              <a:t> September 2024</a:t>
            </a:r>
            <a:endParaRPr lang="en-GB" sz="3200" u="sng" dirty="0">
              <a:latin typeface="SassoonPrimary" panose="020B0500000000000000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7607" y="2717441"/>
            <a:ext cx="848717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SassoonPrimary" panose="020B0500000000000000" pitchFamily="34" charset="0"/>
              </a:rPr>
              <a:t>Welcome Parents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547" b="28646" l="14495" r="24890">
                        <a14:foregroundMark x1="19985" y1="16536" x2="19985" y2="16536"/>
                        <a14:foregroundMark x1="19400" y1="18099" x2="19400" y2="18099"/>
                      </a14:backgroundRemoval>
                    </a14:imgEffect>
                  </a14:imgLayer>
                </a14:imgProps>
              </a:ext>
            </a:extLst>
          </a:blip>
          <a:srcRect l="14531" t="11576" r="75274" b="71522"/>
          <a:stretch/>
        </p:blipFill>
        <p:spPr>
          <a:xfrm>
            <a:off x="4597758" y="568795"/>
            <a:ext cx="2305318" cy="214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91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C3E35-2962-405E-93C3-66674BD47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School Day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B43E67-D857-43B4-8631-A02BBF98FB01}"/>
              </a:ext>
            </a:extLst>
          </p:cNvPr>
          <p:cNvSpPr txBox="1"/>
          <p:nvPr/>
        </p:nvSpPr>
        <p:spPr>
          <a:xfrm>
            <a:off x="5711687" y="291548"/>
            <a:ext cx="616226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8:35 -	Gates open</a:t>
            </a:r>
          </a:p>
          <a:p>
            <a:endParaRPr lang="en-GB" sz="2400" dirty="0"/>
          </a:p>
          <a:p>
            <a:r>
              <a:rPr lang="en-GB" sz="2400" dirty="0"/>
              <a:t>		As soon as soon come in, there will be 			a morning 	task waiting for them / 1:1 			sessions / closing gaps in learning / 			intervention groups/ readers</a:t>
            </a:r>
          </a:p>
          <a:p>
            <a:endParaRPr lang="en-GB" sz="2400" dirty="0"/>
          </a:p>
          <a:p>
            <a:r>
              <a:rPr lang="en-GB" sz="2400" dirty="0"/>
              <a:t>8:45am - 	Registration </a:t>
            </a:r>
          </a:p>
          <a:p>
            <a:endParaRPr lang="en-GB" sz="2400" dirty="0"/>
          </a:p>
          <a:p>
            <a:r>
              <a:rPr lang="en-GB" sz="2400" dirty="0" smtClean="0"/>
              <a:t>11:30-12:30pm </a:t>
            </a:r>
            <a:r>
              <a:rPr lang="en-GB" sz="2400" dirty="0"/>
              <a:t>-Lunch time</a:t>
            </a:r>
          </a:p>
          <a:p>
            <a:endParaRPr lang="en-GB" sz="2400" dirty="0"/>
          </a:p>
          <a:p>
            <a:r>
              <a:rPr lang="en-GB" sz="2400" dirty="0"/>
              <a:t>3:15pm - 	Home time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5496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dirty="0">
                <a:latin typeface="SassoonPrimary" panose="020B0500000000000000" pitchFamily="34" charset="0"/>
              </a:rPr>
              <a:t>Welcome</a:t>
            </a:r>
            <a:br>
              <a:rPr lang="en-GB" sz="6000" dirty="0">
                <a:latin typeface="SassoonPrimary" panose="020B0500000000000000" pitchFamily="34" charset="0"/>
              </a:rPr>
            </a:br>
            <a:r>
              <a:rPr lang="en-GB" sz="6000" dirty="0">
                <a:latin typeface="SassoonPrimary" panose="020B0500000000000000" pitchFamily="34" charset="0"/>
              </a:rPr>
              <a:t/>
            </a:r>
            <a:br>
              <a:rPr lang="en-GB" sz="6000" dirty="0">
                <a:latin typeface="SassoonPrimary" panose="020B0500000000000000" pitchFamily="34" charset="0"/>
              </a:rPr>
            </a:br>
            <a:r>
              <a:rPr lang="en-GB" sz="6000" dirty="0">
                <a:latin typeface="SassoonPrimary" panose="020B0500000000000000" pitchFamily="34" charset="0"/>
              </a:rPr>
              <a:t>to Year 4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56019" y="685801"/>
            <a:ext cx="5463755" cy="5175250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Reading </a:t>
            </a:r>
            <a:endParaRPr lang="en-GB" sz="2400" dirty="0" smtClean="0">
              <a:solidFill>
                <a:srgbClr val="FF0000"/>
              </a:solidFill>
              <a:latin typeface="SassoonPrimary" panose="020B0500000000000000" pitchFamily="34" charset="0"/>
            </a:endParaRPr>
          </a:p>
          <a:p>
            <a:r>
              <a:rPr lang="en-GB" sz="2400" dirty="0" smtClean="0">
                <a:solidFill>
                  <a:srgbClr val="FF0000"/>
                </a:solidFill>
                <a:latin typeface="SassoonPrimary" panose="020B0500000000000000" pitchFamily="34" charset="0"/>
              </a:rPr>
              <a:t>Multiplication Check</a:t>
            </a:r>
            <a:endParaRPr lang="en-GB" sz="2400" dirty="0">
              <a:solidFill>
                <a:srgbClr val="FF0000"/>
              </a:solidFill>
              <a:latin typeface="SassoonPrimary" panose="020B0500000000000000" pitchFamily="34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Homework</a:t>
            </a:r>
          </a:p>
          <a:p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P.E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S</a:t>
            </a:r>
            <a:r>
              <a:rPr lang="en-GB" sz="2400" dirty="0" err="1">
                <a:solidFill>
                  <a:srgbClr val="FF0000"/>
                </a:solidFill>
                <a:latin typeface="SassoonPrimary" panose="020B0500000000000000" pitchFamily="34" charset="0"/>
              </a:rPr>
              <a:t>wimming</a:t>
            </a:r>
            <a:endParaRPr lang="en-GB" sz="2400" dirty="0">
              <a:solidFill>
                <a:srgbClr val="FF0000"/>
              </a:solidFill>
              <a:latin typeface="SassoonPrimary" panose="020B0500000000000000" pitchFamily="34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Uniform</a:t>
            </a:r>
          </a:p>
          <a:p>
            <a:pPr marL="0" indent="0">
              <a:buNone/>
            </a:pPr>
            <a:endParaRPr lang="en-GB" sz="24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rgbClr val="FF0000"/>
              </a:solidFill>
              <a:latin typeface="SassoonPrimary" panose="020B0500000000000000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343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None/>
            </a:pPr>
            <a:r>
              <a:rPr lang="en-GB" sz="2400" u="sng" dirty="0">
                <a:solidFill>
                  <a:srgbClr val="4A2318"/>
                </a:solidFill>
                <a:latin typeface="SassoonPrimary" panose="020B0500000000000000" pitchFamily="34" charset="0"/>
              </a:rPr>
              <a:t>Reading</a:t>
            </a:r>
          </a:p>
          <a:p>
            <a:pPr marL="0" lvl="0" indent="0" algn="ctr">
              <a:buNone/>
            </a:pPr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Expectations: </a:t>
            </a:r>
          </a:p>
          <a:p>
            <a:pPr lvl="0"/>
            <a:r>
              <a:rPr lang="en-GB" sz="2400" dirty="0">
                <a:solidFill>
                  <a:srgbClr val="4A2318"/>
                </a:solidFill>
                <a:latin typeface="SassoonPrimary" panose="020B0500000000000000" pitchFamily="34" charset="0"/>
              </a:rPr>
              <a:t>Reading – everyday.</a:t>
            </a:r>
          </a:p>
          <a:p>
            <a:pPr marL="0" lvl="0" indent="0">
              <a:buNone/>
            </a:pPr>
            <a:r>
              <a:rPr lang="en-GB" sz="1800" dirty="0">
                <a:solidFill>
                  <a:srgbClr val="4A2318"/>
                </a:solidFill>
                <a:latin typeface="SassoonPrimary" panose="020B0500000000000000" pitchFamily="34" charset="0"/>
              </a:rPr>
              <a:t>(Library books, reading book, magazines, </a:t>
            </a:r>
            <a:r>
              <a:rPr lang="en-GB" sz="1800" dirty="0" err="1">
                <a:solidFill>
                  <a:srgbClr val="4A2318"/>
                </a:solidFill>
                <a:latin typeface="SassoonPrimary" panose="020B0500000000000000" pitchFamily="34" charset="0"/>
              </a:rPr>
              <a:t>etc</a:t>
            </a:r>
            <a:r>
              <a:rPr lang="en-GB" sz="1800" dirty="0">
                <a:solidFill>
                  <a:srgbClr val="4A2318"/>
                </a:solidFill>
                <a:latin typeface="SassoonPrimary" panose="020B0500000000000000" pitchFamily="34" charset="0"/>
              </a:rPr>
              <a:t>) </a:t>
            </a:r>
          </a:p>
          <a:p>
            <a:pPr lvl="0"/>
            <a:r>
              <a:rPr lang="en-GB" sz="2400" dirty="0">
                <a:solidFill>
                  <a:srgbClr val="4A2318"/>
                </a:solidFill>
                <a:latin typeface="SassoonPrimary" panose="020B0500000000000000" pitchFamily="34" charset="0"/>
              </a:rPr>
              <a:t>Discuss books </a:t>
            </a:r>
          </a:p>
          <a:p>
            <a:pPr lvl="0"/>
            <a:r>
              <a:rPr lang="en-GB" sz="2400" dirty="0">
                <a:solidFill>
                  <a:srgbClr val="4A2318"/>
                </a:solidFill>
                <a:latin typeface="SassoonPrimary" panose="020B0500000000000000" pitchFamily="34" charset="0"/>
              </a:rPr>
              <a:t>Signed at least once a week by adults or children on go read </a:t>
            </a:r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app</a:t>
            </a: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lvl="0"/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98612E-9E8B-45BE-B4BA-12DF764F95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837" y="4455851"/>
            <a:ext cx="7892248" cy="23178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2D4F195-3507-44EE-93EE-707E8434D9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1493" b="91337"/>
          <a:stretch/>
        </p:blipFill>
        <p:spPr>
          <a:xfrm>
            <a:off x="134643" y="152772"/>
            <a:ext cx="2540013" cy="106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304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69231" y="149301"/>
            <a:ext cx="5212080" cy="5175250"/>
          </a:xfrm>
        </p:spPr>
        <p:txBody>
          <a:bodyPr/>
          <a:lstStyle/>
          <a:p>
            <a:pPr marL="0" lvl="0" indent="0" algn="ctr">
              <a:buNone/>
            </a:pPr>
            <a:r>
              <a:rPr lang="en-GB" sz="2400" u="sng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Multiplication Check</a:t>
            </a:r>
            <a:endParaRPr lang="en-GB" sz="2400" u="sng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 algn="ctr">
              <a:buNone/>
            </a:pPr>
            <a:r>
              <a:rPr lang="en-GB" sz="2400" dirty="0">
                <a:solidFill>
                  <a:srgbClr val="FF0000"/>
                </a:solidFill>
                <a:latin typeface="SassoonPrimary" panose="020B0500000000000000" pitchFamily="34" charset="0"/>
              </a:rPr>
              <a:t>Expectations: </a:t>
            </a:r>
          </a:p>
          <a:p>
            <a:pPr lvl="0"/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At the end of year 4, during the month of June, children will take a multiplication check.</a:t>
            </a:r>
          </a:p>
          <a:p>
            <a:pPr lvl="0"/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They will need to learn all of their times table (2-12).</a:t>
            </a:r>
          </a:p>
          <a:p>
            <a:pPr lvl="0"/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Children will complete 25 questions, 6 seconds per question on the tablet. </a:t>
            </a:r>
          </a:p>
          <a:p>
            <a:pPr lvl="0"/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You can practice for the test by searching: </a:t>
            </a:r>
          </a:p>
          <a:p>
            <a:pPr marL="0" lvl="0" indent="0">
              <a:buNone/>
            </a:pPr>
            <a:r>
              <a:rPr lang="en-GB" sz="2400" dirty="0" smtClean="0">
                <a:solidFill>
                  <a:srgbClr val="4A2318"/>
                </a:solidFill>
                <a:latin typeface="SassoonPrimary" panose="020B0500000000000000" pitchFamily="34" charset="0"/>
              </a:rPr>
              <a:t>google- multiplication check</a:t>
            </a: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lvl="0"/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  <a:p>
            <a:pPr marL="0" lvl="0" indent="0">
              <a:buNone/>
            </a:pPr>
            <a:endParaRPr lang="en-GB" sz="2400" dirty="0">
              <a:solidFill>
                <a:srgbClr val="4A2318"/>
              </a:solidFill>
              <a:latin typeface="SassoonPrimary" panose="020B0500000000000000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985" y="4668403"/>
            <a:ext cx="5910572" cy="193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943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53259" y="366961"/>
            <a:ext cx="6430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Homework</a:t>
            </a:r>
          </a:p>
        </p:txBody>
      </p:sp>
      <p:sp>
        <p:nvSpPr>
          <p:cNvPr id="3" name="Rectangle 2"/>
          <p:cNvSpPr/>
          <p:nvPr/>
        </p:nvSpPr>
        <p:spPr>
          <a:xfrm>
            <a:off x="2793218" y="894713"/>
            <a:ext cx="713161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Children will be allocated a </a:t>
            </a:r>
            <a:r>
              <a:rPr lang="en-US" dirty="0">
                <a:solidFill>
                  <a:srgbClr val="FF0000"/>
                </a:solidFill>
              </a:rPr>
              <a:t>reading book</a:t>
            </a:r>
            <a:r>
              <a:rPr lang="en-US" dirty="0"/>
              <a:t>, please encourage your children to read daily. You must record comments at least once a week on go read. 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Each week on a </a:t>
            </a:r>
            <a:r>
              <a:rPr lang="en-US" dirty="0" smtClean="0"/>
              <a:t>Friday </a:t>
            </a:r>
            <a:r>
              <a:rPr lang="en-US" dirty="0"/>
              <a:t>children will be given </a:t>
            </a:r>
            <a:r>
              <a:rPr lang="en-US" dirty="0">
                <a:solidFill>
                  <a:srgbClr val="FF0000"/>
                </a:solidFill>
              </a:rPr>
              <a:t>spellings</a:t>
            </a:r>
            <a:r>
              <a:rPr lang="en-US" dirty="0"/>
              <a:t> and they will have a spelling test </a:t>
            </a:r>
            <a:r>
              <a:rPr lang="en-US" dirty="0" smtClean="0"/>
              <a:t>the following Friday</a:t>
            </a:r>
            <a:r>
              <a:rPr lang="en-US" dirty="0"/>
              <a:t>. Children will be expected to practice these spellings 3 times a week, not all in one day. These spellings will be taken from year 4 common exception words and statutory spelling rules.</a:t>
            </a:r>
          </a:p>
          <a:p>
            <a:pPr algn="ctr"/>
            <a:endParaRPr lang="en-US" dirty="0"/>
          </a:p>
          <a:p>
            <a:pPr algn="ctr"/>
            <a:r>
              <a:rPr lang="en-US" dirty="0">
                <a:solidFill>
                  <a:srgbClr val="FF0000"/>
                </a:solidFill>
              </a:rPr>
              <a:t>Projects</a:t>
            </a:r>
            <a:r>
              <a:rPr lang="en-US" dirty="0"/>
              <a:t> will be set each half term and submitted before the holidays. This will be based around learning in school.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Homework will be set on </a:t>
            </a:r>
            <a:r>
              <a:rPr lang="en-US" dirty="0">
                <a:solidFill>
                  <a:srgbClr val="FF0000"/>
                </a:solidFill>
              </a:rPr>
              <a:t>google classroom</a:t>
            </a:r>
            <a:r>
              <a:rPr lang="en-US" dirty="0"/>
              <a:t>. This could be reading extracts before a lesson, a </a:t>
            </a:r>
            <a:r>
              <a:rPr lang="en-US" dirty="0" err="1"/>
              <a:t>Maths</a:t>
            </a:r>
            <a:r>
              <a:rPr lang="en-US" dirty="0"/>
              <a:t> video to help </a:t>
            </a:r>
            <a:r>
              <a:rPr lang="en-US" dirty="0" smtClean="0"/>
              <a:t>re-cap </a:t>
            </a:r>
            <a:r>
              <a:rPr lang="en-US" dirty="0"/>
              <a:t>learning in school or extra interventions for some children.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54009" y="5436658"/>
            <a:ext cx="17958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Other online homework…   Google Classroom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330" y="5415936"/>
            <a:ext cx="1270219" cy="12962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81983D7-79E3-42E1-8F62-4D36D07B9F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91493" b="91337"/>
          <a:stretch/>
        </p:blipFill>
        <p:spPr>
          <a:xfrm>
            <a:off x="4166421" y="5532325"/>
            <a:ext cx="2540013" cy="1063469"/>
          </a:xfrm>
          <a:prstGeom prst="rect">
            <a:avLst/>
          </a:prstGeom>
        </p:spPr>
      </p:pic>
      <p:pic>
        <p:nvPicPr>
          <p:cNvPr id="1026" name="Picture 2" descr="Times Table Rock Stars!">
            <a:extLst>
              <a:ext uri="{FF2B5EF4-FFF2-40B4-BE49-F238E27FC236}">
                <a16:creationId xmlns:a16="http://schemas.microsoft.com/office/drawing/2014/main" id="{AE0E1B12-67C7-4105-AA81-89C68D4E2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0467" y="5150496"/>
            <a:ext cx="2045990" cy="148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2825" y="5532325"/>
            <a:ext cx="2552846" cy="92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28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rgbClr val="FF0000"/>
                </a:solidFill>
                <a:latin typeface="SassoonPrimary" panose="020B0500000000000000" pitchFamily="34" charset="0"/>
              </a:rPr>
              <a:t/>
            </a:r>
            <a:br>
              <a:rPr lang="en-GB" sz="4000" dirty="0">
                <a:solidFill>
                  <a:srgbClr val="FF0000"/>
                </a:solidFill>
                <a:latin typeface="SassoonPrimary" panose="020B0500000000000000" pitchFamily="34" charset="0"/>
              </a:rPr>
            </a:br>
            <a:endParaRPr lang="en-GB" sz="4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r="12275"/>
          <a:stretch/>
        </p:blipFill>
        <p:spPr>
          <a:xfrm>
            <a:off x="66371" y="61546"/>
            <a:ext cx="11741698" cy="73297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FCB1053-B953-4BA5-86AF-0B4F0FA86A94}"/>
              </a:ext>
            </a:extLst>
          </p:cNvPr>
          <p:cNvSpPr/>
          <p:nvPr/>
        </p:nvSpPr>
        <p:spPr>
          <a:xfrm>
            <a:off x="6223247" y="861134"/>
            <a:ext cx="2246050" cy="1393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Black trainers</a:t>
            </a: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Joggers or shorts</a:t>
            </a: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Yellow polo shirt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27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458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3048000"/>
          </a:xfrm>
        </p:spPr>
        <p:txBody>
          <a:bodyPr/>
          <a:lstStyle/>
          <a:p>
            <a:r>
              <a:rPr lang="en-GB" dirty="0">
                <a:latin typeface="SassoonPrimary" panose="020B0500000000000000" pitchFamily="34" charset="0"/>
              </a:rPr>
              <a:t>Swimming and PE</a:t>
            </a:r>
            <a:br>
              <a:rPr lang="en-GB" dirty="0">
                <a:latin typeface="SassoonPrimary" panose="020B0500000000000000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0"/>
            <a:ext cx="5686598" cy="586278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US" sz="2400" dirty="0" smtClean="0"/>
              <a:t>4M </a:t>
            </a:r>
            <a:r>
              <a:rPr lang="en-US" sz="2400" dirty="0"/>
              <a:t>will be going swimming starting </a:t>
            </a:r>
            <a:r>
              <a:rPr lang="en-US" sz="2400" dirty="0" smtClean="0"/>
              <a:t>13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</a:t>
            </a:r>
            <a:r>
              <a:rPr lang="en-US" sz="2400" dirty="0"/>
              <a:t>September and will run till February half term.</a:t>
            </a:r>
          </a:p>
          <a:p>
            <a:r>
              <a:rPr lang="en-US" sz="2400" dirty="0"/>
              <a:t>Swimming lessons will now be for 1 hour.</a:t>
            </a:r>
          </a:p>
          <a:p>
            <a:r>
              <a:rPr lang="en-US" sz="2400" dirty="0"/>
              <a:t>4S will be going swimming after February half term and will run through the whole academic year</a:t>
            </a:r>
          </a:p>
          <a:p>
            <a:endParaRPr lang="en-US" sz="2400" dirty="0"/>
          </a:p>
          <a:p>
            <a:r>
              <a:rPr lang="en-US" sz="2400" dirty="0"/>
              <a:t>4S will have PE on a </a:t>
            </a:r>
            <a:r>
              <a:rPr lang="en-US" sz="2400" dirty="0" smtClean="0"/>
              <a:t>Tuesday </a:t>
            </a:r>
            <a:r>
              <a:rPr lang="en-US" sz="2400" dirty="0"/>
              <a:t>while </a:t>
            </a:r>
            <a:r>
              <a:rPr lang="en-US" sz="2400" dirty="0" smtClean="0"/>
              <a:t>4M </a:t>
            </a:r>
            <a:r>
              <a:rPr lang="en-US" sz="2400" dirty="0"/>
              <a:t>attend swimming, this will alternate in February</a:t>
            </a:r>
          </a:p>
          <a:p>
            <a:r>
              <a:rPr lang="en-US" sz="2400" dirty="0"/>
              <a:t>It is vital children attend swimming lessons and wear their PE kits when required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23900" y="1976846"/>
            <a:ext cx="396131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Children </a:t>
            </a:r>
            <a:r>
              <a:rPr lang="en-GB" b="1" u="sng" dirty="0" smtClean="0"/>
              <a:t>MUST</a:t>
            </a:r>
            <a:r>
              <a:rPr lang="en-GB" dirty="0" smtClean="0"/>
              <a:t> bring a towel and swimming cap.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Children can buy a swimming cap from the centre. Each cap is worth £2.00.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u="sng" dirty="0" smtClean="0"/>
              <a:t>Boys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Swimming shorts 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r>
              <a:rPr lang="en-GB" b="1" u="sng" dirty="0" smtClean="0"/>
              <a:t>Girls</a:t>
            </a:r>
          </a:p>
          <a:p>
            <a:r>
              <a:rPr lang="en-GB" b="1" u="sng" dirty="0" smtClean="0"/>
              <a:t>-</a:t>
            </a:r>
            <a:r>
              <a:rPr lang="en-GB" dirty="0" smtClean="0"/>
              <a:t>one piece swimming suit</a:t>
            </a:r>
          </a:p>
          <a:p>
            <a:r>
              <a:rPr lang="en-GB" dirty="0" smtClean="0"/>
              <a:t>-hair must be tied back </a:t>
            </a:r>
          </a:p>
          <a:p>
            <a:pPr marL="285750" indent="-285750">
              <a:buFontTx/>
              <a:buChar char="-"/>
            </a:pPr>
            <a:endParaRPr lang="en-GB" dirty="0" smtClean="0"/>
          </a:p>
          <a:p>
            <a:r>
              <a:rPr lang="en-GB" b="1" u="sng" dirty="0" smtClean="0"/>
              <a:t>No jewellery allowed 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760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" panose="020B0500000000000000" pitchFamily="34" charset="0"/>
              </a:rPr>
              <a:t>What you can do to help at home?</a:t>
            </a:r>
            <a:br>
              <a:rPr lang="en-GB" dirty="0">
                <a:latin typeface="SassoonPrimary" panose="020B0500000000000000" pitchFamily="34" charset="0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Listen to your child </a:t>
            </a:r>
            <a:r>
              <a:rPr lang="en-GB" dirty="0" smtClean="0"/>
              <a:t>read as this will be our main focus in year 4</a:t>
            </a:r>
            <a:endParaRPr lang="en-GB" dirty="0"/>
          </a:p>
          <a:p>
            <a:r>
              <a:rPr lang="en-GB" dirty="0"/>
              <a:t>Ensure that your child completes their homework</a:t>
            </a:r>
          </a:p>
          <a:p>
            <a:r>
              <a:rPr lang="en-GB" dirty="0"/>
              <a:t>Practise spellings, times tables and sentence writing.</a:t>
            </a:r>
          </a:p>
          <a:p>
            <a:r>
              <a:rPr lang="en-GB" dirty="0"/>
              <a:t>Ensure your child is in school everyday and on time.</a:t>
            </a:r>
          </a:p>
          <a:p>
            <a:r>
              <a:rPr lang="en-GB" dirty="0"/>
              <a:t>Talk to your child about their learning.</a:t>
            </a:r>
          </a:p>
          <a:p>
            <a:r>
              <a:rPr lang="en-GB" dirty="0"/>
              <a:t>Help to keep your child and others safe.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3565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" panose="020B0500000000000000" pitchFamily="34" charset="0"/>
              </a:rPr>
              <a:t>Questions?</a:t>
            </a:r>
            <a:br>
              <a:rPr lang="en-GB" dirty="0">
                <a:latin typeface="SassoonPrimary" panose="020B0500000000000000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607912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8F0124491F2742A42AFD9E87A00897" ma:contentTypeVersion="17" ma:contentTypeDescription="Create a new document." ma:contentTypeScope="" ma:versionID="af8505b1ba7b1dcdb85a868614151635">
  <xsd:schema xmlns:xsd="http://www.w3.org/2001/XMLSchema" xmlns:xs="http://www.w3.org/2001/XMLSchema" xmlns:p="http://schemas.microsoft.com/office/2006/metadata/properties" xmlns:ns2="c3b06476-a9a3-4995-b6ff-9de813512a1c" xmlns:ns3="2c2a9bb5-2594-4f2d-9f22-1f0d58dff208" targetNamespace="http://schemas.microsoft.com/office/2006/metadata/properties" ma:root="true" ma:fieldsID="9fa0fdd37e17f45e89ea6d2a4b26b730" ns2:_="" ns3:_="">
    <xsd:import namespace="c3b06476-a9a3-4995-b6ff-9de813512a1c"/>
    <xsd:import namespace="2c2a9bb5-2594-4f2d-9f22-1f0d58dff2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b06476-a9a3-4995-b6ff-9de813512a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6d80f218-e776-4062-9162-9d4cc2bdd9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2a9bb5-2594-4f2d-9f22-1f0d58dff208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cb4194d-8d59-4d32-8c81-09bb330ce34b}" ma:internalName="TaxCatchAll" ma:showField="CatchAllData" ma:web="2c2a9bb5-2594-4f2d-9f22-1f0d58dff2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3b06476-a9a3-4995-b6ff-9de813512a1c">
      <Terms xmlns="http://schemas.microsoft.com/office/infopath/2007/PartnerControls"/>
    </lcf76f155ced4ddcb4097134ff3c332f>
    <TaxCatchAll xmlns="2c2a9bb5-2594-4f2d-9f22-1f0d58dff20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0D56D8-93DC-4F48-A556-B22A42420F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b06476-a9a3-4995-b6ff-9de813512a1c"/>
    <ds:schemaRef ds:uri="2c2a9bb5-2594-4f2d-9f22-1f0d58dff2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5C3B5B-7FB4-4DBF-98B6-EC42E04936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c3b06476-a9a3-4995-b6ff-9de813512a1c"/>
    <ds:schemaRef ds:uri="http://purl.org/dc/elements/1.1/"/>
    <ds:schemaRef ds:uri="http://schemas.microsoft.com/office/2006/metadata/properties"/>
    <ds:schemaRef ds:uri="http://purl.org/dc/terms/"/>
    <ds:schemaRef ds:uri="2c2a9bb5-2594-4f2d-9f22-1f0d58dff208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93838F-DB3A-4CAB-9563-D9F1815718A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16</TotalTime>
  <Words>533</Words>
  <Application>Microsoft Office PowerPoint</Application>
  <PresentationFormat>Widescreen</PresentationFormat>
  <Paragraphs>81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Franklin Gothic Book</vt:lpstr>
      <vt:lpstr>SassoonPrimary</vt:lpstr>
      <vt:lpstr>Crop</vt:lpstr>
      <vt:lpstr>PowerPoint Presentation</vt:lpstr>
      <vt:lpstr>Our School Day</vt:lpstr>
      <vt:lpstr>Welcome  to Year 4 </vt:lpstr>
      <vt:lpstr> </vt:lpstr>
      <vt:lpstr> </vt:lpstr>
      <vt:lpstr>PowerPoint Presentation</vt:lpstr>
      <vt:lpstr> </vt:lpstr>
      <vt:lpstr>PowerPoint Presentation</vt:lpstr>
      <vt:lpstr>Swimming and PE </vt:lpstr>
      <vt:lpstr>What you can do to help at home? </vt:lpstr>
      <vt:lpstr>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Benn</dc:creator>
  <cp:lastModifiedBy>Kavandeep Sokhi</cp:lastModifiedBy>
  <cp:revision>32</cp:revision>
  <cp:lastPrinted>2024-09-10T13:11:13Z</cp:lastPrinted>
  <dcterms:created xsi:type="dcterms:W3CDTF">2016-09-14T14:38:03Z</dcterms:created>
  <dcterms:modified xsi:type="dcterms:W3CDTF">2024-09-12T10:52:48Z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0x010100CD8F0124491F2742A42AFD9E87A00897</vt:lpwstr>
  </property>
  <property fmtid="{D5CDD505-2E9C-101B-9397-08002B2CF9AE}" pid="3" name="MediaServiceImageTags">
    <vt:lpwstr/>
  </property>
</Properties>
</file>