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CA792-38FF-43FC-91B3-74212DDAC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62D67-B084-4B0B-AFD0-A8E72A968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52A76-4E32-4C1D-9AAE-4059956DA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5B99D-48CA-4604-8B67-D30ECDB29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3A8E4-6759-4CFF-8963-5666E9F6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5F19-A439-4175-8DD1-FC44D448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084AE-558E-4000-AE3E-C9F641D32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ECBA7-0179-4218-A9AB-ED605F0A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BF6C-EF4F-4DFB-826A-A439E93E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FAD20-3FC0-44DD-9F46-C3FDFF8B7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25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2FBD2-41F9-4CF9-8179-3F72FE724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D401D-9786-44C1-9381-B0FB9E616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6DF74-62F4-4898-8EA5-81AFC99D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E8E6E-3594-4126-9E4C-472F408EB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3988E-3C13-47DD-BE0A-F65375E9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76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389F6-4387-498D-BF52-815205DAB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AB304-2C31-4418-901C-CCCC640C70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CCC72-F623-4D0B-BAC5-E404502D1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98638-6EB0-41E9-A901-E0B8C72F8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4962D-4BEF-4EB4-85BD-38D95CC7F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DEA02-0A08-48F5-8F3D-A3988EC2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91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B5356-3024-4FE3-85CB-F2D3AECBE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78894-6715-4C8A-8EF0-BF2F8831C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E2722-4FE4-45B0-8CDA-B356EAFCB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52B2D8-3C58-4AED-948C-3956D55F1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EC32AC-36F6-46A4-BCB4-B39692E94D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07783-9A52-46CF-866A-9C78F78C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0F911-15AC-4827-A5BA-5771EFF6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E0115C-7859-4C15-9A50-23B894223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0ACF7-1BBF-487E-ACCC-F69DABB3D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B26ED-C0D3-4BC9-90E7-B4C40B1F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88569-CF0B-4A7C-962B-5A53BB962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838331-281D-44E4-B7EF-361AE3A49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84196A-718E-4A3A-98C3-EFC65073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ACC42-5473-4F14-A02B-6E51F952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1354A-3F87-4F8D-9A8B-40600731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19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58B7-69D8-4091-9AD6-52E6E4A3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C713C-1EF6-418F-B753-5B4364209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AB40F-E231-4B17-9C77-FA3DA7769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6669B-9DFA-46AD-88ED-EAB9DC191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629708-1785-4E4C-8A02-F01AFE042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4882D-3E4B-4F33-8B9D-253ACBA2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4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9402-64E0-4FD8-BA8C-96D5F9C58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3A32B-F206-43D3-970B-77E5125CD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B6143-60E6-4763-96DD-D5D8AC84A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1C861-16EE-467F-93BE-240DE2C29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1F537-CC77-4F9C-8210-5DF762F69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24315F-982B-4C2E-B217-8F24F3C03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4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40B0-3948-4B7A-85C5-889C827AC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68C32F-F645-4359-B6F5-E6D9C989C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E689C-9BAF-458A-8689-09EBE0AF4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EE69-A2E8-409B-A5C7-9E22E5CFC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1C035-F035-4219-9FAF-4A806B2B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37D56-E465-4650-871A-060C8407A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720C0-9F39-4F2B-A7F9-A33E5B2BA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5E7D9-A5C3-4241-B19A-E9FBC7FF1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A1AAB-4E10-4AE8-90C0-C74663AFE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A729C-4ABA-4600-A175-065702DD7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1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0977C2-3CDB-474D-A4B2-7151C4ED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926C1-3257-4F84-87DD-510F79F3A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4EFFC-F941-4158-A4A8-689E788C07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16A71-E31C-481A-9656-A1E1AFF2AAC3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26D67-5E91-41E5-BB10-DDFDACBA1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BB3F8-9DB2-4DD9-9340-5590007D5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73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1178BC-4905-452E-9B9C-A45481EE2174}"/>
              </a:ext>
            </a:extLst>
          </p:cNvPr>
          <p:cNvSpPr/>
          <p:nvPr/>
        </p:nvSpPr>
        <p:spPr>
          <a:xfrm>
            <a:off x="1939297" y="2875894"/>
            <a:ext cx="8159743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latin typeface="Book Antiqua" panose="02040602050305030304" pitchFamily="18" charset="0"/>
              </a:rPr>
              <a:t>The Lord’s Prayer</a:t>
            </a:r>
            <a:endParaRPr lang="en-GB" sz="7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3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D1633A-D806-4DE8-8A92-96376B147F04}"/>
              </a:ext>
            </a:extLst>
          </p:cNvPr>
          <p:cNvSpPr txBox="1"/>
          <p:nvPr/>
        </p:nvSpPr>
        <p:spPr>
          <a:xfrm>
            <a:off x="1483360" y="1127760"/>
            <a:ext cx="10210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7030A0"/>
                </a:solidFill>
              </a:rPr>
              <a:t>Our Father in heaven,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hallowed be your name,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your kingdom come,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your will be done,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on earth as in heaven.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Give us today our daily bread</a:t>
            </a:r>
            <a:r>
              <a:rPr lang="en-GB" sz="4400" dirty="0"/>
              <a:t>.</a:t>
            </a:r>
            <a:br>
              <a:rPr lang="en-GB" sz="4400" dirty="0"/>
            </a:br>
            <a:endParaRPr lang="en-GB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41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FA73539-E264-440B-8C40-9E42D601E5DC}"/>
              </a:ext>
            </a:extLst>
          </p:cNvPr>
          <p:cNvSpPr/>
          <p:nvPr/>
        </p:nvSpPr>
        <p:spPr>
          <a:xfrm>
            <a:off x="1148080" y="1055638"/>
            <a:ext cx="8737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</a:rPr>
              <a:t>Forgive us our sins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as we forgive those who sin against us.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Lead us not into temptation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but deliver us from evil.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For the kingdom, the power,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and the glory are yours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now and for ever.</a:t>
            </a:r>
            <a:br>
              <a:rPr lang="en-GB" sz="4000" dirty="0">
                <a:solidFill>
                  <a:srgbClr val="7030A0"/>
                </a:solidFill>
              </a:rPr>
            </a:br>
            <a:r>
              <a:rPr lang="en-GB" sz="4000" dirty="0">
                <a:solidFill>
                  <a:srgbClr val="7030A0"/>
                </a:solidFill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811591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91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Book Antiqua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Charmian R</dc:creator>
  <cp:lastModifiedBy>Charmian R</cp:lastModifiedBy>
  <cp:revision>6</cp:revision>
  <dcterms:created xsi:type="dcterms:W3CDTF">2020-06-02T11:18:21Z</dcterms:created>
  <dcterms:modified xsi:type="dcterms:W3CDTF">2020-06-10T12:17:58Z</dcterms:modified>
</cp:coreProperties>
</file>