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14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381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16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6765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096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557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575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48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072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805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0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CA862-6EE9-4EAC-B1AE-C61503C1DF8C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2F988-F3A7-4BEB-8CEF-07DFFD8AAC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156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Our Learning</a:t>
            </a:r>
            <a:br>
              <a:rPr lang="en-GB" sz="3600" b="1" dirty="0" smtClean="0">
                <a:latin typeface="Comic Sans MS" panose="030F0702030302020204" pitchFamily="66" charset="0"/>
              </a:rPr>
            </a:br>
            <a:r>
              <a:rPr lang="en-GB" sz="3600" b="1" dirty="0" smtClean="0">
                <a:latin typeface="Comic Sans MS" panose="030F0702030302020204" pitchFamily="66" charset="0"/>
              </a:rPr>
              <a:t>Environment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33056"/>
            <a:ext cx="6400800" cy="1705744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Holy Trinity</a:t>
            </a:r>
          </a:p>
          <a:p>
            <a:r>
              <a:rPr lang="en-GB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Nursery</a:t>
            </a:r>
            <a:endParaRPr lang="en-GB" sz="4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32856"/>
            <a:ext cx="156527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2856"/>
            <a:ext cx="156527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26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Outdoor Learning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91" b="21991"/>
          <a:stretch>
            <a:fillRect/>
          </a:stretch>
        </p:blipFill>
        <p:spPr>
          <a:xfrm>
            <a:off x="1835696" y="692696"/>
            <a:ext cx="5486400" cy="41148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</a:t>
            </a:r>
            <a:r>
              <a:rPr lang="en-GB" sz="1600" dirty="0" smtClean="0">
                <a:latin typeface="Comic Sans MS" panose="030F0702030302020204" pitchFamily="66" charset="0"/>
              </a:rPr>
              <a:t>t Holy Trinity Primary School, the Foundation Stage has a wonderful, spacious outdoor learning classroom.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15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can develop our skills and knowledge investigating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550840"/>
            <a:ext cx="3240360" cy="305293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9" y="3842227"/>
            <a:ext cx="2474052" cy="30157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677" y="1579956"/>
            <a:ext cx="4252788" cy="223224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779912" y="3140968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en-GB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0800000" flipV="1">
            <a:off x="611561" y="5737324"/>
            <a:ext cx="20882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Sand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03248" y="2967335"/>
            <a:ext cx="2337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Water</a:t>
            </a:r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44208" y="5229200"/>
            <a:ext cx="24482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92D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05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5832648" cy="35283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434708"/>
            <a:ext cx="4165251" cy="31268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" y="4437112"/>
            <a:ext cx="6012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Our wonderful outdoor classroom, where learning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and fun go hand in hand.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24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0" name="Picture 22" descr="C:\Users\Laura Hobley\AppData\Local\Microsoft\Windows\Temporary Internet Files\Content.IE5\9G6QO70Q\gouttes-de-pluie-1456095881M4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01"/>
            <a:ext cx="9467528" cy="686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7" y="2141094"/>
            <a:ext cx="6294704" cy="40242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213" y="1059669"/>
            <a:ext cx="94388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Rain or shine, we are prepared</a:t>
            </a:r>
            <a: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for outdoor learning.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51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Outdoor learning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540" y="1411659"/>
            <a:ext cx="2668734" cy="35730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" y="1556792"/>
            <a:ext cx="3995936" cy="29969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553" y="3535019"/>
            <a:ext cx="2520280" cy="33603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4003025"/>
            <a:ext cx="397466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400" b="1" cap="none" spc="0" dirty="0" smtClean="0">
                <a:ln/>
                <a:solidFill>
                  <a:srgbClr val="FFFF00"/>
                </a:solidFill>
                <a:effectLst/>
                <a:latin typeface="Comic Sans MS" panose="030F0702030302020204" pitchFamily="66" charset="0"/>
              </a:rPr>
              <a:t>Dinosaur land</a:t>
            </a:r>
            <a:endParaRPr lang="en-US" sz="2400" b="1" cap="none" spc="0" dirty="0">
              <a:ln/>
              <a:solidFill>
                <a:srgbClr val="FFFF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76896" y="1181943"/>
            <a:ext cx="312002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Construction</a:t>
            </a:r>
            <a:endParaRPr lang="en-US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13941" y="3562295"/>
            <a:ext cx="13644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Football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01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Our creative writing den.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61457"/>
            <a:ext cx="8820472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0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3456384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Other opportunities for early mark making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161" y="122574"/>
            <a:ext cx="4067944" cy="3050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3923928" cy="29429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915054"/>
            <a:ext cx="1861978" cy="24928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03" y="135015"/>
            <a:ext cx="2085696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55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Endless outdoor learning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346" y="1227531"/>
            <a:ext cx="2937653" cy="39330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194059"/>
            <a:ext cx="2867459" cy="37170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635" y="4112184"/>
            <a:ext cx="1861978" cy="27458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826" y="1375654"/>
            <a:ext cx="2016224" cy="269940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844" y="5661248"/>
            <a:ext cx="24837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Mud kitchen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32240" y="2967335"/>
            <a:ext cx="216023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anose="030F0702030302020204" pitchFamily="66" charset="0"/>
              </a:rPr>
              <a:t>Outdoor house</a:t>
            </a:r>
            <a:endParaRPr lang="en-U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3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Holy Trinity Nursery Classroom.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20243"/>
            <a:ext cx="8328927" cy="468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3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Our classroom stimulates young minds </a:t>
            </a:r>
            <a:br>
              <a:rPr lang="en-GB" sz="3600" dirty="0" smtClean="0"/>
            </a:br>
            <a:r>
              <a:rPr lang="en-GB" sz="3600" dirty="0" smtClean="0"/>
              <a:t>and provides excellent learning opportunities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3816424" cy="23492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537901"/>
            <a:ext cx="2843808" cy="2475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48" y="188640"/>
            <a:ext cx="3464272" cy="463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5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76363"/>
            <a:ext cx="3456384" cy="2339975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47" y="1412776"/>
            <a:ext cx="4596501" cy="42930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8104" y="1988840"/>
            <a:ext cx="27363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endParaRPr lang="en-GB" sz="4400" dirty="0">
              <a:solidFill>
                <a:prstClr val="black"/>
              </a:solidFill>
              <a:ea typeface="+mj-ea"/>
              <a:cs typeface="+mj-cs"/>
            </a:endParaRPr>
          </a:p>
          <a:p>
            <a:endParaRPr lang="en-GB" sz="4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endParaRPr lang="en-GB" sz="4400" dirty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en-GB" sz="4400" dirty="0" smtClean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ICT </a:t>
            </a: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Zone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89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717032"/>
            <a:ext cx="4499992" cy="298522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47864" y="2248708"/>
            <a:ext cx="237626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Early writing and mark</a:t>
            </a:r>
          </a:p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making</a:t>
            </a:r>
            <a:endParaRPr lang="en-U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06" y="476672"/>
            <a:ext cx="2987824" cy="22316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7689" y="41596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/>
                <a:solidFill>
                  <a:schemeClr val="accent3"/>
                </a:solidFill>
                <a:latin typeface="Comic Sans MS" panose="030F0702030302020204" pitchFamily="66" charset="0"/>
              </a:rPr>
              <a:t>Role play</a:t>
            </a:r>
            <a:endParaRPr lang="en-US" sz="2800" b="1" cap="none" spc="0" dirty="0">
              <a:ln/>
              <a:solidFill>
                <a:schemeClr val="accent3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06" y="3212976"/>
            <a:ext cx="1847804" cy="32849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7689" y="5941271"/>
            <a:ext cx="21788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anose="030F0702030302020204" pitchFamily="66" charset="0"/>
              </a:rPr>
              <a:t>Small world</a:t>
            </a:r>
            <a:endParaRPr lang="en-U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844" y="40002"/>
            <a:ext cx="2648892" cy="3429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172517" y="103151"/>
            <a:ext cx="44486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Understanding the world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6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111"/>
            <a:ext cx="3707904" cy="27694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43788" y="2519543"/>
            <a:ext cx="21659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Play dough </a:t>
            </a:r>
            <a:endParaRPr lang="en-US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404664" y="255853"/>
            <a:ext cx="8229600" cy="1143000"/>
          </a:xfrm>
        </p:spPr>
        <p:txBody>
          <a:bodyPr/>
          <a:lstStyle/>
          <a:p>
            <a:r>
              <a:rPr lang="en-GB" dirty="0" smtClean="0"/>
              <a:t>We promote creativity</a:t>
            </a:r>
            <a:endParaRPr lang="en-GB" dirty="0"/>
          </a:p>
        </p:txBody>
      </p:sp>
      <p:pic>
        <p:nvPicPr>
          <p:cNvPr id="3074" name="Picture 2" descr="C:\Users\Laura Hobley\AppData\Local\Microsoft\Windows\Temporary Internet Files\Content.IE5\WBGP5LU8\the-best-way-to-display-kids-artwork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8"/>
            <a:ext cx="3978827" cy="262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60049" y="5949280"/>
            <a:ext cx="15119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/>
                <a:latin typeface="Comic Sans MS" panose="030F0702030302020204" pitchFamily="66" charset="0"/>
              </a:rPr>
              <a:t>Painting</a:t>
            </a:r>
            <a:endParaRPr lang="en-US" sz="2800" b="1" cap="none" spc="0" dirty="0">
              <a:ln/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94900" y="5426060"/>
            <a:ext cx="32832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Water exploration</a:t>
            </a:r>
            <a:endParaRPr lang="en-US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076" name="Picture 4" descr="C:\Users\Laura Hobley\AppData\Local\Microsoft\Windows\Temporary Internet Files\Content.IE5\MBDMUMS6\19195646500_53058a639b_b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834" y="1558614"/>
            <a:ext cx="2339752" cy="175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aura Hobley\AppData\Local\Microsoft\Windows\Temporary Internet Files\Content.IE5\WBGP5LU8\655111542_bcb108ae52_z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66" y="3175453"/>
            <a:ext cx="2450461" cy="236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52308" y="2705725"/>
            <a:ext cx="10310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Sand</a:t>
            </a:r>
            <a:endParaRPr lang="en-U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33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9776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We encourage independent learning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774" y="1412776"/>
            <a:ext cx="3399588" cy="29712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" y="3804642"/>
            <a:ext cx="3359022" cy="30768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204864"/>
            <a:ext cx="2776301" cy="371703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520" y="3281421"/>
            <a:ext cx="26052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anose="030F0702030302020204" pitchFamily="66" charset="0"/>
              </a:rPr>
              <a:t>Our bathroom</a:t>
            </a:r>
            <a:endParaRPr lang="en-U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70414" y="1556792"/>
            <a:ext cx="23551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Our uniform</a:t>
            </a:r>
            <a:endParaRPr lang="en-U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58297" y="4429306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/>
                <a:solidFill>
                  <a:schemeClr val="accent3"/>
                </a:solidFill>
                <a:latin typeface="Comic Sans MS" panose="030F0702030302020204" pitchFamily="66" charset="0"/>
              </a:rPr>
              <a:t>Our cloakroom</a:t>
            </a:r>
            <a:endParaRPr lang="en-US" sz="2800" b="1" cap="none" spc="0" dirty="0">
              <a:ln/>
              <a:solidFill>
                <a:schemeClr val="accent3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97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We look forward to meeting you.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12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166</Words>
  <Application>Microsoft Office PowerPoint</Application>
  <PresentationFormat>On-screen Show (4:3)</PresentationFormat>
  <Paragraphs>45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Office Theme</vt:lpstr>
      <vt:lpstr>Our Learning Environment</vt:lpstr>
      <vt:lpstr>Outdoor Learning</vt:lpstr>
      <vt:lpstr>We can develop our skills and knowledge investigating</vt:lpstr>
      <vt:lpstr>PowerPoint Presentation</vt:lpstr>
      <vt:lpstr>PowerPoint Presentation</vt:lpstr>
      <vt:lpstr>Outdoor learning</vt:lpstr>
      <vt:lpstr>Our creative writing den.</vt:lpstr>
      <vt:lpstr> Other opportunities for early mark making.</vt:lpstr>
      <vt:lpstr>Endless outdoor learning</vt:lpstr>
      <vt:lpstr>Holy Trinity Nursery Classroom.</vt:lpstr>
      <vt:lpstr>                Our classroom stimulates young minds  and provides excellent learning opportunities </vt:lpstr>
      <vt:lpstr>PowerPoint Presentation</vt:lpstr>
      <vt:lpstr>PowerPoint Presentation</vt:lpstr>
      <vt:lpstr>We promote creativity</vt:lpstr>
      <vt:lpstr>We encourage independent learning</vt:lpstr>
      <vt:lpstr>  We look forward to meeting you.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Learning Environment</dc:title>
  <dc:creator>Laura Hobley</dc:creator>
  <cp:lastModifiedBy>Katie Lewis</cp:lastModifiedBy>
  <cp:revision>34</cp:revision>
  <dcterms:created xsi:type="dcterms:W3CDTF">2020-06-23T12:58:21Z</dcterms:created>
  <dcterms:modified xsi:type="dcterms:W3CDTF">2020-07-07T10:49:35Z</dcterms:modified>
</cp:coreProperties>
</file>