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A5188-7856-4842-8756-73B3EDBAE0BB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B417F-FA86-4FAE-8AB3-30C0E52B68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23487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A5188-7856-4842-8756-73B3EDBAE0BB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B417F-FA86-4FAE-8AB3-30C0E52B68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29492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A5188-7856-4842-8756-73B3EDBAE0BB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B417F-FA86-4FAE-8AB3-30C0E52B68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13183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A5188-7856-4842-8756-73B3EDBAE0BB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B417F-FA86-4FAE-8AB3-30C0E52B68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0241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A5188-7856-4842-8756-73B3EDBAE0BB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B417F-FA86-4FAE-8AB3-30C0E52B68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55005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A5188-7856-4842-8756-73B3EDBAE0BB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B417F-FA86-4FAE-8AB3-30C0E52B68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38329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A5188-7856-4842-8756-73B3EDBAE0BB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B417F-FA86-4FAE-8AB3-30C0E52B68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64411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A5188-7856-4842-8756-73B3EDBAE0BB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B417F-FA86-4FAE-8AB3-30C0E52B68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44500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A5188-7856-4842-8756-73B3EDBAE0BB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B417F-FA86-4FAE-8AB3-30C0E52B68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07817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A5188-7856-4842-8756-73B3EDBAE0BB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B417F-FA86-4FAE-8AB3-30C0E52B68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68960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A5188-7856-4842-8756-73B3EDBAE0BB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B417F-FA86-4FAE-8AB3-30C0E52B68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17069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3A5188-7856-4842-8756-73B3EDBAE0BB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CB417F-FA86-4FAE-8AB3-30C0E52B68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5650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enational.academy/year-5/maths/describe-position-after-translation-year-5-wk1-4#slide-3" TargetMode="External"/><Relationship Id="rId2" Type="http://schemas.openxmlformats.org/officeDocument/2006/relationships/hyperlink" Target="http://www.emaths.co.uk/images/tutorials/translation/Translation/Presentation_Files/index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thenational.academy/year-5/maths/describe-position-after-translation-year-5-wk1-5#slide-3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primarygames.co.uk/pg4/TranslationStation/tstation.htm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962606" cy="2387600"/>
          </a:xfrm>
        </p:spPr>
        <p:txBody>
          <a:bodyPr/>
          <a:lstStyle/>
          <a:p>
            <a:r>
              <a:rPr lang="en-GB" dirty="0" smtClean="0"/>
              <a:t>Translation using co-ordinates.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Lesson 5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08701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Watch the videos below to understand how to translate using co-ordinates.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531223" y="2238103"/>
            <a:ext cx="1032836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hlinkClick r:id="rId2"/>
              </a:rPr>
              <a:t>http://www.emaths.co.uk/images/tutorials/translation/Translation/Presentation_Files/index.html</a:t>
            </a:r>
            <a:endParaRPr lang="en-GB" dirty="0" smtClean="0"/>
          </a:p>
          <a:p>
            <a:endParaRPr lang="en-GB" dirty="0" smtClean="0">
              <a:hlinkClick r:id="rId3"/>
            </a:endParaRPr>
          </a:p>
          <a:p>
            <a:endParaRPr lang="en-GB" dirty="0">
              <a:hlinkClick r:id="rId3"/>
            </a:endParaRPr>
          </a:p>
          <a:p>
            <a:r>
              <a:rPr lang="en-GB" dirty="0" smtClean="0">
                <a:hlinkClick r:id="rId3"/>
              </a:rPr>
              <a:t>https://www.thenational.academy/year-5/maths/describe-position-after-translation-year-5-wk1-4#slide-3</a:t>
            </a:r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>
                <a:hlinkClick r:id="rId4"/>
              </a:rPr>
              <a:t>https://www.thenational.academy/year-5/maths/describe-position-after-translation-year-5-wk1-5#slide-3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38307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0216" t="17937" r="17506" b="14370"/>
          <a:stretch/>
        </p:blipFill>
        <p:spPr>
          <a:xfrm>
            <a:off x="418011" y="905691"/>
            <a:ext cx="10668000" cy="554330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4800" y="95794"/>
            <a:ext cx="109553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Translate each co-ordinate </a:t>
            </a:r>
            <a:r>
              <a:rPr lang="en-GB" dirty="0" smtClean="0">
                <a:solidFill>
                  <a:srgbClr val="FF0000"/>
                </a:solidFill>
              </a:rPr>
              <a:t>3 right and 2 up. </a:t>
            </a:r>
            <a:r>
              <a:rPr lang="en-GB" dirty="0" smtClean="0"/>
              <a:t>Fill in the chart. The first one has been done for you. Once you have completed the chart you can find the answers on the next slide. 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9239795" y="3901440"/>
            <a:ext cx="10798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(6, 11)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4039207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2693" t="15877" r="18057" b="27214"/>
          <a:stretch/>
        </p:blipFill>
        <p:spPr>
          <a:xfrm>
            <a:off x="235132" y="383177"/>
            <a:ext cx="11329851" cy="6130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7836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8224" t="12979" r="16973" b="9177"/>
          <a:stretch/>
        </p:blipFill>
        <p:spPr>
          <a:xfrm>
            <a:off x="313509" y="182880"/>
            <a:ext cx="11582400" cy="6435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9449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3497" t="20148" r="24261" b="23717"/>
          <a:stretch/>
        </p:blipFill>
        <p:spPr>
          <a:xfrm>
            <a:off x="348342" y="278674"/>
            <a:ext cx="11295017" cy="6339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41061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09006" y="478971"/>
            <a:ext cx="1180011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Interactive translation game. </a:t>
            </a:r>
          </a:p>
          <a:p>
            <a:endParaRPr lang="en-GB" dirty="0"/>
          </a:p>
          <a:p>
            <a:r>
              <a:rPr lang="en-GB" dirty="0" smtClean="0">
                <a:hlinkClick r:id="rId2"/>
              </a:rPr>
              <a:t>https://www.primarygames.co.uk/pg4/TranslationStation/tstation.html</a:t>
            </a:r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Instructions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15688" t="8945" r="19171" b="10899"/>
          <a:stretch/>
        </p:blipFill>
        <p:spPr>
          <a:xfrm>
            <a:off x="418010" y="2595154"/>
            <a:ext cx="7114903" cy="381553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116389" y="5686697"/>
            <a:ext cx="2960914" cy="64633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Click on the – or + button to translate coordinates.</a:t>
            </a:r>
            <a:endParaRPr lang="en-GB" dirty="0"/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4258491" y="6156960"/>
            <a:ext cx="3840480" cy="11321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7859487" y="2510296"/>
            <a:ext cx="2960914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Coordinates given.</a:t>
            </a:r>
            <a:endParaRPr lang="en-GB" dirty="0"/>
          </a:p>
        </p:txBody>
      </p:sp>
      <p:cxnSp>
        <p:nvCxnSpPr>
          <p:cNvPr id="11" name="Straight Arrow Connector 10"/>
          <p:cNvCxnSpPr/>
          <p:nvPr/>
        </p:nvCxnSpPr>
        <p:spPr>
          <a:xfrm flipH="1">
            <a:off x="7262949" y="2879628"/>
            <a:ext cx="714102" cy="15095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15317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93</Words>
  <Application>Microsoft Office PowerPoint</Application>
  <PresentationFormat>Widescreen</PresentationFormat>
  <Paragraphs>21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Translation using co-ordinates.</vt:lpstr>
      <vt:lpstr>Watch the videos below to understand how to translate using co-ordinates.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Holy Trinity CE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Translation using co-ordinates.</dc:title>
  <dc:creator>Kavandeep Sokhi</dc:creator>
  <cp:lastModifiedBy>Kavandeep Sokhi</cp:lastModifiedBy>
  <cp:revision>3</cp:revision>
  <dcterms:created xsi:type="dcterms:W3CDTF">2020-06-02T12:36:32Z</dcterms:created>
  <dcterms:modified xsi:type="dcterms:W3CDTF">2020-06-02T13:04:22Z</dcterms:modified>
</cp:coreProperties>
</file>