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FB00F5-AEFD-4E15-AEAC-9D589CFF89D1}" v="62" dt="2020-06-12T10:10:19.544"/>
    <p1510:client id="{B2CB4C0B-896D-AE48-2A59-079DFF335C3C}" v="6" dt="2020-06-12T10:44:15.3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5" d="100"/>
          <a:sy n="75" d="100"/>
        </p:scale>
        <p:origin x="62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erson posing for the camera&#10;&#10;Description generated with very high confidence">
            <a:extLst>
              <a:ext uri="{FF2B5EF4-FFF2-40B4-BE49-F238E27FC236}">
                <a16:creationId xmlns:a16="http://schemas.microsoft.com/office/drawing/2014/main" id="{7F4B70C2-1E13-49A3-A0C0-416863B188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23" y="7535"/>
            <a:ext cx="12319378" cy="6865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erson smiling for the camera&#10;&#10;Description generated with high confidence">
            <a:extLst>
              <a:ext uri="{FF2B5EF4-FFF2-40B4-BE49-F238E27FC236}">
                <a16:creationId xmlns:a16="http://schemas.microsoft.com/office/drawing/2014/main" id="{5EDA8730-831D-4E21-A89D-5E5D5A1F68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0" y="7535"/>
            <a:ext cx="12228392" cy="68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793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holding, man, wearing, young&#10;&#10;Description generated with very high confidence">
            <a:extLst>
              <a:ext uri="{FF2B5EF4-FFF2-40B4-BE49-F238E27FC236}">
                <a16:creationId xmlns:a16="http://schemas.microsoft.com/office/drawing/2014/main" id="{8B66A28F-FB12-4857-9B60-EF4B948ED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0" y="7535"/>
            <a:ext cx="12182900" cy="68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826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holding, man, bird&#10;&#10;Description generated with very high confidence">
            <a:extLst>
              <a:ext uri="{FF2B5EF4-FFF2-40B4-BE49-F238E27FC236}">
                <a16:creationId xmlns:a16="http://schemas.microsoft.com/office/drawing/2014/main" id="{1D37C2F8-9553-4B68-B501-6661D5C984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0" y="7535"/>
            <a:ext cx="12171527" cy="6842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510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a persons face&#10;&#10;Description generated with high confidence">
            <a:extLst>
              <a:ext uri="{FF2B5EF4-FFF2-40B4-BE49-F238E27FC236}">
                <a16:creationId xmlns:a16="http://schemas.microsoft.com/office/drawing/2014/main" id="{D0985DD8-B2F8-4D8C-9C03-78CD45279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0" y="-3837"/>
            <a:ext cx="12171527" cy="6786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074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holding, young, food, man&#10;&#10;Description generated with very high confidence">
            <a:extLst>
              <a:ext uri="{FF2B5EF4-FFF2-40B4-BE49-F238E27FC236}">
                <a16:creationId xmlns:a16="http://schemas.microsoft.com/office/drawing/2014/main" id="{2200C8C9-613E-4C51-926D-8C13CFCB3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0" y="-3838"/>
            <a:ext cx="12251139" cy="6865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709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photo, woman, holding, man&#10;&#10;Description generated with very high confidence">
            <a:extLst>
              <a:ext uri="{FF2B5EF4-FFF2-40B4-BE49-F238E27FC236}">
                <a16:creationId xmlns:a16="http://schemas.microsoft.com/office/drawing/2014/main" id="{B160088B-80A3-49E1-9EA3-24A007FE0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0" y="7535"/>
            <a:ext cx="12171527" cy="6842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487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person, indoor, holding, man&#10;&#10;Description generated with very high confidence">
            <a:extLst>
              <a:ext uri="{FF2B5EF4-FFF2-40B4-BE49-F238E27FC236}">
                <a16:creationId xmlns:a16="http://schemas.microsoft.com/office/drawing/2014/main" id="{6AD6B437-2306-4498-894D-8C7F4F7D43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0" y="7535"/>
            <a:ext cx="12182900" cy="68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558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erson smiling for the camera&#10;&#10;Description generated with high confidence">
            <a:extLst>
              <a:ext uri="{FF2B5EF4-FFF2-40B4-BE49-F238E27FC236}">
                <a16:creationId xmlns:a16="http://schemas.microsoft.com/office/drawing/2014/main" id="{4EDD636A-48E2-459D-89E0-489755EF8B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9" y="-3838"/>
            <a:ext cx="12319378" cy="6877049"/>
          </a:xfrm>
          <a:prstGeom prst="rect">
            <a:avLst/>
          </a:prstGeom>
        </p:spPr>
      </p:pic>
      <p:pic>
        <p:nvPicPr>
          <p:cNvPr id="3" name="Picture 3" descr="A candle that is lit up at night&#10;&#10;Description generated with high confidence">
            <a:extLst>
              <a:ext uri="{FF2B5EF4-FFF2-40B4-BE49-F238E27FC236}">
                <a16:creationId xmlns:a16="http://schemas.microsoft.com/office/drawing/2014/main" id="{3B76BBD2-2C81-4175-AB70-3B44B03615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5904" y="2465127"/>
            <a:ext cx="5284100" cy="395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368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9440" y="568960"/>
            <a:ext cx="10312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You could join in with this prayer if you would like to:</a:t>
            </a:r>
          </a:p>
          <a:p>
            <a:endParaRPr lang="en-GB" sz="3600" dirty="0"/>
          </a:p>
          <a:p>
            <a:r>
              <a:rPr lang="en-GB" sz="3600" dirty="0" smtClean="0">
                <a:solidFill>
                  <a:srgbClr val="002060"/>
                </a:solidFill>
              </a:rPr>
              <a:t>Dear Lord,</a:t>
            </a:r>
          </a:p>
          <a:p>
            <a:r>
              <a:rPr lang="en-GB" sz="3600" dirty="0" smtClean="0">
                <a:solidFill>
                  <a:srgbClr val="002060"/>
                </a:solidFill>
              </a:rPr>
              <a:t>We thank you for all that we have done, and all that we have enjoyed this week. Thank you for giving us the ability to achieve and do new things.</a:t>
            </a:r>
          </a:p>
          <a:p>
            <a:r>
              <a:rPr lang="en-GB" sz="3600" dirty="0" smtClean="0">
                <a:solidFill>
                  <a:srgbClr val="002060"/>
                </a:solidFill>
              </a:rPr>
              <a:t>We pray that in this coming week we would walk closely with you and enjoy all the good things you have for us.</a:t>
            </a:r>
          </a:p>
          <a:p>
            <a:r>
              <a:rPr lang="en-GB" sz="3600" dirty="0" smtClean="0">
                <a:solidFill>
                  <a:srgbClr val="002060"/>
                </a:solidFill>
              </a:rPr>
              <a:t>Amen</a:t>
            </a:r>
            <a:endParaRPr lang="en-GB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448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erson smiling for the camera&#10;&#10;Description generated with high confidence">
            <a:extLst>
              <a:ext uri="{FF2B5EF4-FFF2-40B4-BE49-F238E27FC236}">
                <a16:creationId xmlns:a16="http://schemas.microsoft.com/office/drawing/2014/main" id="{29AA5C39-0586-4B5F-92F0-5667B5E584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0" y="7535"/>
            <a:ext cx="12171527" cy="68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124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74</Words>
  <Application>Microsoft Office PowerPoint</Application>
  <PresentationFormat>Widescreen</PresentationFormat>
  <Paragraphs>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Charmian Gamble</dc:creator>
  <cp:lastModifiedBy>Charmian Gamble</cp:lastModifiedBy>
  <cp:revision>67</cp:revision>
  <dcterms:created xsi:type="dcterms:W3CDTF">2020-06-12T10:03:20Z</dcterms:created>
  <dcterms:modified xsi:type="dcterms:W3CDTF">2020-06-12T10:48:30Z</dcterms:modified>
</cp:coreProperties>
</file>